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48" r:id="rId12"/>
  </p:sldMasterIdLst>
  <p:notesMasterIdLst>
    <p:notesMasterId r:id="rId32"/>
  </p:notesMasterIdLst>
  <p:handoutMasterIdLst>
    <p:handoutMasterId r:id="rId33"/>
  </p:handoutMasterIdLst>
  <p:sldIdLst>
    <p:sldId id="2147476414" r:id="rId13"/>
    <p:sldId id="2147476416" r:id="rId14"/>
    <p:sldId id="2147476424" r:id="rId15"/>
    <p:sldId id="2147476373" r:id="rId16"/>
    <p:sldId id="2147476425" r:id="rId17"/>
    <p:sldId id="2147476352" r:id="rId18"/>
    <p:sldId id="2147478024" r:id="rId19"/>
    <p:sldId id="2147476423" r:id="rId20"/>
    <p:sldId id="2147476457" r:id="rId21"/>
    <p:sldId id="2147476374" r:id="rId22"/>
    <p:sldId id="2147476344" r:id="rId23"/>
    <p:sldId id="2147478023" r:id="rId24"/>
    <p:sldId id="2147476371" r:id="rId25"/>
    <p:sldId id="2147476488" r:id="rId26"/>
    <p:sldId id="2147476486" r:id="rId27"/>
    <p:sldId id="2147478022" r:id="rId28"/>
    <p:sldId id="2147476426" r:id="rId29"/>
    <p:sldId id="2147476410" r:id="rId30"/>
    <p:sldId id="2147476418" r:id="rId31"/>
  </p:sldIdLst>
  <p:sldSz cx="12192000" cy="6858000"/>
  <p:notesSz cx="6858000" cy="9144000"/>
  <p:embeddedFontLst>
    <p:embeddedFont>
      <p:font typeface="Gjensidige Display" panose="020B0604020202020204" charset="0"/>
      <p:regular r:id="rId34"/>
      <p:bold r:id="rId35"/>
      <p:italic r:id="rId36"/>
      <p:boldItalic r:id="rId37"/>
    </p:embeddedFont>
    <p:embeddedFont>
      <p:font typeface="Gjensidige Type" pitchFamily="2" charset="0"/>
      <p:regular r:id="rId38"/>
      <p:bold r:id="rId39"/>
      <p:italic r:id="rId40"/>
      <p:boldItalic r:id="rId41"/>
    </p:embeddedFont>
    <p:embeddedFont>
      <p:font typeface="Gjensidige Type Light" pitchFamily="2" charset="0"/>
      <p:regular r:id="rId42"/>
      <p:italic r:id="rId43"/>
    </p:embeddedFont>
    <p:embeddedFont>
      <p:font typeface="Segoe UI" panose="020B0502040204020203" pitchFamily="34" charset="0"/>
      <p:regular r:id="rId44"/>
      <p:bold r:id="rId45"/>
      <p:italic r:id="rId46"/>
      <p:boldItalic r:id="rId47"/>
    </p:embeddedFont>
  </p:embeddedFontLst>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Forfatte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Ingen typografi, intet git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2366" autoAdjust="0"/>
  </p:normalViewPr>
  <p:slideViewPr>
    <p:cSldViewPr snapToGrid="0" showGuides="1">
      <p:cViewPr varScale="1">
        <p:scale>
          <a:sx n="47" d="100"/>
          <a:sy n="47" d="100"/>
        </p:scale>
        <p:origin x="77" y="730"/>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1" d="100"/>
          <a:sy n="91" d="100"/>
        </p:scale>
        <p:origin x="367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font" Target="fonts/font6.fntdata"/><Relationship Id="rId21" Type="http://schemas.openxmlformats.org/officeDocument/2006/relationships/slide" Target="slides/slide9.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viewProps" Target="viewProp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customXml" Target="../customXml/item11.xml"/><Relationship Id="rId24" Type="http://schemas.openxmlformats.org/officeDocument/2006/relationships/slide" Target="slides/slide12.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microsoft.com/office/2018/10/relationships/authors" Target="authors.xml"/><Relationship Id="rId5" Type="http://schemas.openxmlformats.org/officeDocument/2006/relationships/customXml" Target="../customXml/item5.xml"/><Relationship Id="rId10" Type="http://schemas.openxmlformats.org/officeDocument/2006/relationships/customXml" Target="../customXml/item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font" Target="fonts/font11.fntdata"/><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tags" Target="tags/tag1.xml"/><Relationship Id="rId8" Type="http://schemas.openxmlformats.org/officeDocument/2006/relationships/customXml" Target="../customXml/item8.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Master" Target="slideMasters/slideMaster1.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8.xml"/><Relationship Id="rId41"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font" Target="fonts/font3.fntdata"/><Relationship Id="rId4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‹nr.›</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17/12/2024</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17/12/2024</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‹nr.›</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r>
              <a:rPr lang="da-DK" dirty="0"/>
              <a:t>FÆLLESBILLEDE</a:t>
            </a:r>
          </a:p>
        </p:txBody>
      </p:sp>
      <p:sp>
        <p:nvSpPr>
          <p:cNvPr id="4" name="Pladsholder til slidenummer 3"/>
          <p:cNvSpPr>
            <a:spLocks noGrp="1"/>
          </p:cNvSpPr>
          <p:nvPr>
            <p:ph type="sldNum" sz="quarter" idx="5"/>
          </p:nvPr>
        </p:nvSpPr>
        <p:spPr/>
        <p:txBody>
          <a:bodyPr/>
          <a:lstStyle/>
          <a:p>
            <a:fld id="{A16CFAD1-D197-4A88-B173-A6412E995EE5}" type="slidenum">
              <a:rPr lang="en-GB" smtClean="0"/>
              <a:pPr/>
              <a:t>1</a:t>
            </a:fld>
            <a:endParaRPr lang="en-GB" dirty="0"/>
          </a:p>
        </p:txBody>
      </p:sp>
    </p:spTree>
    <p:extLst>
      <p:ext uri="{BB962C8B-B14F-4D97-AF65-F5344CB8AC3E}">
        <p14:creationId xmlns:p14="http://schemas.microsoft.com/office/powerpoint/2010/main" val="1043010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18</a:t>
            </a:fld>
            <a:endParaRPr lang="en-GB" dirty="0"/>
          </a:p>
        </p:txBody>
      </p:sp>
    </p:spTree>
    <p:extLst>
      <p:ext uri="{BB962C8B-B14F-4D97-AF65-F5344CB8AC3E}">
        <p14:creationId xmlns:p14="http://schemas.microsoft.com/office/powerpoint/2010/main" val="1942511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2</a:t>
            </a:fld>
            <a:endParaRPr lang="en-GB" dirty="0"/>
          </a:p>
        </p:txBody>
      </p:sp>
    </p:spTree>
    <p:extLst>
      <p:ext uri="{BB962C8B-B14F-4D97-AF65-F5344CB8AC3E}">
        <p14:creationId xmlns:p14="http://schemas.microsoft.com/office/powerpoint/2010/main" val="3794837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3</a:t>
            </a:fld>
            <a:endParaRPr lang="en-GB" dirty="0"/>
          </a:p>
        </p:txBody>
      </p:sp>
    </p:spTree>
    <p:extLst>
      <p:ext uri="{BB962C8B-B14F-4D97-AF65-F5344CB8AC3E}">
        <p14:creationId xmlns:p14="http://schemas.microsoft.com/office/powerpoint/2010/main" val="2129598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a:xfrm>
            <a:off x="685800" y="1143000"/>
            <a:ext cx="5486400" cy="3086100"/>
          </a:xfrm>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4</a:t>
            </a:fld>
            <a:endParaRPr lang="en-GB" dirty="0"/>
          </a:p>
        </p:txBody>
      </p:sp>
    </p:spTree>
    <p:extLst>
      <p:ext uri="{BB962C8B-B14F-4D97-AF65-F5344CB8AC3E}">
        <p14:creationId xmlns:p14="http://schemas.microsoft.com/office/powerpoint/2010/main" val="2069637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3B05493A-D3D8-41EA-AEF5-AAE8C1C4FB2D}" type="slidenum">
              <a:rPr lang="en-GB" smtClean="0"/>
              <a:pPr/>
              <a:t>5</a:t>
            </a:fld>
            <a:endParaRPr lang="en-GB" dirty="0"/>
          </a:p>
        </p:txBody>
      </p:sp>
    </p:spTree>
    <p:extLst>
      <p:ext uri="{BB962C8B-B14F-4D97-AF65-F5344CB8AC3E}">
        <p14:creationId xmlns:p14="http://schemas.microsoft.com/office/powerpoint/2010/main" val="1653954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6</a:t>
            </a:fld>
            <a:endParaRPr lang="en-GB"/>
          </a:p>
        </p:txBody>
      </p:sp>
    </p:spTree>
    <p:extLst>
      <p:ext uri="{BB962C8B-B14F-4D97-AF65-F5344CB8AC3E}">
        <p14:creationId xmlns:p14="http://schemas.microsoft.com/office/powerpoint/2010/main" val="2769125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9</a:t>
            </a:fld>
            <a:endParaRPr lang="en-GB"/>
          </a:p>
        </p:txBody>
      </p:sp>
    </p:spTree>
    <p:extLst>
      <p:ext uri="{BB962C8B-B14F-4D97-AF65-F5344CB8AC3E}">
        <p14:creationId xmlns:p14="http://schemas.microsoft.com/office/powerpoint/2010/main" val="2328747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14</a:t>
            </a:fld>
            <a:endParaRPr lang="en-GB"/>
          </a:p>
        </p:txBody>
      </p:sp>
    </p:spTree>
    <p:extLst>
      <p:ext uri="{BB962C8B-B14F-4D97-AF65-F5344CB8AC3E}">
        <p14:creationId xmlns:p14="http://schemas.microsoft.com/office/powerpoint/2010/main" val="2829188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A16CFAD1-D197-4A88-B173-A6412E995EE5}" type="slidenum">
              <a:rPr lang="en-GB" smtClean="0"/>
              <a:pPr/>
              <a:t>16</a:t>
            </a:fld>
            <a:endParaRPr lang="en-GB"/>
          </a:p>
        </p:txBody>
      </p:sp>
    </p:spTree>
    <p:extLst>
      <p:ext uri="{BB962C8B-B14F-4D97-AF65-F5344CB8AC3E}">
        <p14:creationId xmlns:p14="http://schemas.microsoft.com/office/powerpoint/2010/main" val="9498400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A">
    <p:spTree>
      <p:nvGrpSpPr>
        <p:cNvPr id="1" name=""/>
        <p:cNvGrpSpPr/>
        <p:nvPr/>
      </p:nvGrpSpPr>
      <p:grpSpPr>
        <a:xfrm>
          <a:off x="0" y="0"/>
          <a:ext cx="0" cy="0"/>
          <a:chOff x="0" y="0"/>
          <a:chExt cx="0" cy="0"/>
        </a:xfrm>
      </p:grpSpPr>
      <p:sp>
        <p:nvSpPr>
          <p:cNvPr id="13" name="Footer Placeholder 8" hidden="1">
            <a:extLst>
              <a:ext uri="{FF2B5EF4-FFF2-40B4-BE49-F238E27FC236}">
                <a16:creationId xmlns:a16="http://schemas.microsoft.com/office/drawing/2014/main" id="{95F86BBF-A973-242B-C3D4-6BE967B3DC30}"/>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837E3F7-A67B-A033-D075-2614ABB9DA17}"/>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Background">
            <a:extLst>
              <a:ext uri="{FF2B5EF4-FFF2-40B4-BE49-F238E27FC236}">
                <a16:creationId xmlns:a16="http://schemas.microsoft.com/office/drawing/2014/main" id="{A3FA9748-09FF-181F-5499-C8CBEE4CE5F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7" name="Logo">
            <a:extLst>
              <a:ext uri="{FF2B5EF4-FFF2-40B4-BE49-F238E27FC236}">
                <a16:creationId xmlns:a16="http://schemas.microsoft.com/office/drawing/2014/main" id="{D5A5E3D8-3154-F461-AE9C-259B956BE1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ctrTitle" hasCustomPrompt="1"/>
          </p:nvPr>
        </p:nvSpPr>
        <p:spPr>
          <a:xfrm>
            <a:off x="253437" y="1692767"/>
            <a:ext cx="11706621" cy="3922966"/>
          </a:xfrm>
        </p:spPr>
        <p:txBody>
          <a:bodyPr anchor="b"/>
          <a:lstStyle>
            <a:lvl1pPr indent="1008202" algn="l">
              <a:lnSpc>
                <a:spcPct val="90000"/>
              </a:lnSpc>
              <a:defRPr sz="9002">
                <a:solidFill>
                  <a:schemeClr val="tx2"/>
                </a:solidFill>
              </a:defRPr>
            </a:lvl1pPr>
          </a:lstStyle>
          <a:p>
            <a:r>
              <a:rPr lang="da-DK" dirty="0"/>
              <a:t>Click to add short title</a:t>
            </a:r>
            <a:endParaRPr lang="da-DK"/>
          </a:p>
        </p:txBody>
      </p:sp>
      <p:sp>
        <p:nvSpPr>
          <p:cNvPr id="3" name="Subtitle 2"/>
          <p:cNvSpPr>
            <a:spLocks noGrp="1"/>
          </p:cNvSpPr>
          <p:nvPr>
            <p:ph type="subTitle" idx="1" hasCustomPrompt="1"/>
          </p:nvPr>
        </p:nvSpPr>
        <p:spPr>
          <a:xfrm>
            <a:off x="253437" y="6306280"/>
            <a:ext cx="9144000" cy="361992"/>
          </a:xfrm>
        </p:spPr>
        <p:txBody>
          <a:bodyPr anchor="b"/>
          <a:lstStyle>
            <a:lvl1pPr marL="0" indent="0" algn="l">
              <a:buNone/>
              <a:defRPr sz="2000">
                <a:solidFill>
                  <a:schemeClr val="tx2"/>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ACAC8EEF-FDE3-FC05-2806-CA1DC5722FD6}"/>
              </a:ext>
            </a:extLst>
          </p:cNvPr>
          <p:cNvSpPr>
            <a:spLocks noGrp="1"/>
          </p:cNvSpPr>
          <p:nvPr>
            <p:ph type="dt" sz="half" idx="11"/>
          </p:nvPr>
        </p:nvSpPr>
        <p:spPr>
          <a:xfrm>
            <a:off x="9651667" y="6447257"/>
            <a:ext cx="2308391"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681847370"/>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hapter B">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449737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C">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539931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hapter D">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1746585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hapter E">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261751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hapter F">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4564309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31011111"/>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1863946"/>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4" name="Picture Placeholder 4">
            <a:extLst>
              <a:ext uri="{FF2B5EF4-FFF2-40B4-BE49-F238E27FC236}">
                <a16:creationId xmlns:a16="http://schemas.microsoft.com/office/drawing/2014/main" id="{271CACBD-0E79-1B37-9D79-83106CCF676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nchor="t" anchorCtr="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52433043-7534-8EE3-C41A-C3540D6B8F01}"/>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268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853003470"/>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title and Content +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6" name="Picture Placeholder 4">
            <a:extLst>
              <a:ext uri="{FF2B5EF4-FFF2-40B4-BE49-F238E27FC236}">
                <a16:creationId xmlns:a16="http://schemas.microsoft.com/office/drawing/2014/main" id="{6C86B9F5-85D6-D62A-6ECE-158C5B2033D4}"/>
              </a:ext>
            </a:extLst>
          </p:cNvPr>
          <p:cNvSpPr>
            <a:spLocks noGrp="1"/>
          </p:cNvSpPr>
          <p:nvPr>
            <p:ph type="pic" sz="quarter" idx="16" hasCustomPrompt="1"/>
          </p:nvPr>
        </p:nvSpPr>
        <p:spPr>
          <a:xfrm>
            <a:off x="-1" y="0"/>
            <a:ext cx="121932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1" name="Text Placeholder logo">
            <a:extLst>
              <a:ext uri="{FF2B5EF4-FFF2-40B4-BE49-F238E27FC236}">
                <a16:creationId xmlns:a16="http://schemas.microsoft.com/office/drawing/2014/main" id="{9B8E0D7C-3C8A-1630-9A0C-C9FC10A7E846}"/>
              </a:ext>
            </a:extLst>
          </p:cNvPr>
          <p:cNvSpPr>
            <a:spLocks noGrp="1"/>
          </p:cNvSpPr>
          <p:nvPr>
            <p:ph type="body" sz="quarter" idx="33" hasCustomPrompt="1"/>
          </p:nvPr>
        </p:nvSpPr>
        <p:spPr>
          <a:xfrm>
            <a:off x="11245816" y="371478"/>
            <a:ext cx="510924" cy="507204"/>
          </a:xfrm>
          <a:blipFill>
            <a:blip r:embed="rId2">
              <a:extLst>
                <a:ext uri="{96DAC541-7B7A-43D3-8B79-37D633B846F1}">
                  <asvg:svgBlip xmlns:asvg="http://schemas.microsoft.com/office/drawing/2016/SVG/main" r:embed="rId3"/>
                </a:ext>
              </a:extLst>
            </a:blip>
            <a:srcRect/>
            <a:stretch>
              <a:fillRect t="-137" b="-137"/>
            </a:stretch>
          </a:blipFill>
        </p:spPr>
        <p:txBody>
          <a:bodyPr/>
          <a:lstStyle>
            <a:lvl1pPr marL="0" indent="0">
              <a:buNone/>
              <a:defRPr sz="700">
                <a:noFill/>
              </a:defRPr>
            </a:lvl1pPr>
          </a:lstStyle>
          <a:p>
            <a:pPr lvl="0"/>
            <a:r>
              <a:rPr lang="da-DK" dirty="0"/>
              <a:t>.</a:t>
            </a:r>
            <a:endParaRPr lang="da-DK"/>
          </a:p>
        </p:txBody>
      </p:sp>
      <p:sp>
        <p:nvSpPr>
          <p:cNvPr id="2" name="Title 1"/>
          <p:cNvSpPr>
            <a:spLocks noGrp="1"/>
          </p:cNvSpPr>
          <p:nvPr>
            <p:ph type="title" hasCustomPrompt="1"/>
          </p:nvPr>
        </p:nvSpPr>
        <p:spPr>
          <a:xfrm>
            <a:off x="450000" y="622800"/>
            <a:ext cx="10184400" cy="982800"/>
          </a:xfrm>
        </p:spPr>
        <p:txBody>
          <a:bodyPr/>
          <a:lstStyle>
            <a:lvl1pPr>
              <a:defRPr>
                <a:solidFill>
                  <a:schemeClr val="bg1"/>
                </a:solidFill>
              </a:defRPr>
            </a:lvl1pPr>
          </a:lstStyle>
          <a:p>
            <a:r>
              <a:rPr lang="da-DK" noProof="0" dirty="0"/>
              <a:t>Click to add title. </a:t>
            </a:r>
            <a:br>
              <a:rPr lang="en-GB" noProof="0" dirty="0"/>
            </a:br>
            <a:r>
              <a:rPr lang="da-DK" noProof="0" dirty="0"/>
              <a:t>Maximum two lines.</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solidFill>
                  <a:schemeClr val="bg1"/>
                </a:solidFill>
              </a:defRPr>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3" name="Content Placeholder 2"/>
          <p:cNvSpPr>
            <a:spLocks noGrp="1"/>
          </p:cNvSpPr>
          <p:nvPr>
            <p:ph idx="1" hasCustomPrompt="1"/>
          </p:nvPr>
        </p:nvSpPr>
        <p:spPr>
          <a:xfrm>
            <a:off x="450000" y="2343600"/>
            <a:ext cx="10792800" cy="34956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bg1"/>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bg1"/>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lvl1pPr>
              <a:defRPr>
                <a:solidFill>
                  <a:schemeClr val="bg1"/>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lvl1pPr>
              <a:defRPr>
                <a:solidFill>
                  <a:schemeClr val="bg1"/>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87477965"/>
      </p:ext>
    </p:extLst>
  </p:cSld>
  <p:clrMapOvr>
    <a:masterClrMapping/>
  </p:clrMapOvr>
  <p:extLst>
    <p:ext uri="{DCECCB84-F9BA-43D5-87BE-67443E8EF086}">
      <p15:sldGuideLst xmlns:p15="http://schemas.microsoft.com/office/powerpoint/2012/main">
        <p15:guide id="1" orient="horz" pos="1476" userDrawn="1">
          <p15:clr>
            <a:srgbClr val="A4A3A4"/>
          </p15:clr>
        </p15:guide>
        <p15:guide id="2" orient="horz" pos="1229" userDrawn="1">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ntent ">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Content Placeholder 2">
            <a:extLst>
              <a:ext uri="{FF2B5EF4-FFF2-40B4-BE49-F238E27FC236}">
                <a16:creationId xmlns:a16="http://schemas.microsoft.com/office/drawing/2014/main" id="{B43E4A7F-5A51-60D5-529B-E12DCEF5A436}"/>
              </a:ext>
            </a:extLst>
          </p:cNvPr>
          <p:cNvSpPr>
            <a:spLocks noGrp="1"/>
          </p:cNvSpPr>
          <p:nvPr>
            <p:ph idx="15" hasCustomPrompt="1"/>
          </p:nvPr>
        </p:nvSpPr>
        <p:spPr>
          <a:xfrm>
            <a:off x="6073200" y="1951200"/>
            <a:ext cx="51696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956383676"/>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1229" userDrawn="1">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Page B">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673DCDBB-5378-5C72-3B3C-7D17B1822C55}"/>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7" name="Slide Number Placeholder 10" hidden="1">
            <a:extLst>
              <a:ext uri="{FF2B5EF4-FFF2-40B4-BE49-F238E27FC236}">
                <a16:creationId xmlns:a16="http://schemas.microsoft.com/office/drawing/2014/main" id="{D10743B3-7AB6-E406-8FE0-08C1F6CB1585}"/>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8" name="Background">
            <a:extLst>
              <a:ext uri="{FF2B5EF4-FFF2-40B4-BE49-F238E27FC236}">
                <a16:creationId xmlns:a16="http://schemas.microsoft.com/office/drawing/2014/main" id="{385045A9-45C8-AF51-D91B-A0B2DDBDBD1B}"/>
              </a:ext>
            </a:extLst>
          </p:cNvPr>
          <p:cNvSpPr/>
          <p:nvPr userDrawn="1"/>
        </p:nvSpPr>
        <p:spPr bwMode="ltGray">
          <a:xfrm>
            <a:off x="0" y="0"/>
            <a:ext cx="121932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821A11AC-9956-49D6-5AE0-0A82F638F3C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9886286" y="251489"/>
            <a:ext cx="2051998" cy="508647"/>
          </a:xfrm>
          <a:prstGeom prst="rect">
            <a:avLst/>
          </a:prstGeom>
        </p:spPr>
      </p:pic>
      <p:sp>
        <p:nvSpPr>
          <p:cNvPr id="2" name="Title 1"/>
          <p:cNvSpPr>
            <a:spLocks noGrp="1"/>
          </p:cNvSpPr>
          <p:nvPr>
            <p:ph type="ctrTitle" hasCustomPrompt="1"/>
          </p:nvPr>
        </p:nvSpPr>
        <p:spPr bwMode="white">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hasCustomPrompt="1"/>
          </p:nvPr>
        </p:nvSpPr>
        <p:spPr bwMode="white">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short subheading</a:t>
            </a:r>
            <a:endParaRPr lang="da-DK"/>
          </a:p>
        </p:txBody>
      </p:sp>
      <p:sp>
        <p:nvSpPr>
          <p:cNvPr id="4" name="Date Placeholder 3">
            <a:extLst>
              <a:ext uri="{FF2B5EF4-FFF2-40B4-BE49-F238E27FC236}">
                <a16:creationId xmlns:a16="http://schemas.microsoft.com/office/drawing/2014/main" id="{9CAB8759-1E7B-5CBF-547C-0EB4AC0097F0}"/>
              </a:ext>
            </a:extLst>
          </p:cNvPr>
          <p:cNvSpPr>
            <a:spLocks noGrp="1"/>
          </p:cNvSpPr>
          <p:nvPr>
            <p:ph type="dt" sz="half" idx="11"/>
          </p:nvPr>
        </p:nvSpPr>
        <p:spPr bwMode="white">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368078006"/>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5" orient="horz" pos="4201" userDrawn="1">
          <p15:clr>
            <a:srgbClr val="A4A3A4"/>
          </p15:clr>
        </p15:guide>
        <p15:guide id="6" pos="7535" userDrawn="1">
          <p15:clr>
            <a:srgbClr val="A4A3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15624134"/>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one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51696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10792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600"/>
            <a:ext cx="5169600" cy="3495225"/>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3291695491"/>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3825" userDrawn="1">
          <p15:clr>
            <a:srgbClr val="A4A3A4"/>
          </p15:clr>
        </p15:guide>
        <p15:guide id="3" pos="3539" userDrawn="1">
          <p15:clr>
            <a:srgbClr val="A4A3A4"/>
          </p15:clr>
        </p15:guide>
        <p15:guide id="4" orient="horz" pos="1229"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ntent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3340800" cy="277200"/>
          </a:xfrm>
        </p:spPr>
        <p:txBody>
          <a:bodyPr tIns="0" anchor="t" anchorCtr="0"/>
          <a:lstStyle>
            <a:lvl1pPr marL="0" indent="0">
              <a:lnSpc>
                <a:spcPct val="10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2343600"/>
            <a:ext cx="3340800" cy="34952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176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2343600"/>
            <a:ext cx="3340800" cy="34956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7902000" y="1954342"/>
            <a:ext cx="33408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97948340"/>
      </p:ext>
    </p:extLst>
  </p:cSld>
  <p:clrMapOvr>
    <a:masterClrMapping/>
  </p:clrMapOvr>
  <p:extLst>
    <p:ext uri="{DCECCB84-F9BA-43D5-87BE-67443E8EF086}">
      <p15:sldGuideLst xmlns:p15="http://schemas.microsoft.com/office/powerpoint/2012/main">
        <p15:guide id="1" orient="horz" pos="1476" userDrawn="1">
          <p15:clr>
            <a:srgbClr val="A4A3A4"/>
          </p15:clr>
        </p15:guide>
        <p15:guide id="2" pos="4737" userDrawn="1">
          <p15:clr>
            <a:srgbClr val="A4A3A4"/>
          </p15:clr>
        </p15:guide>
        <p15:guide id="3" pos="2388" userDrawn="1">
          <p15:clr>
            <a:srgbClr val="A4A3A4"/>
          </p15:clr>
        </p15:guide>
        <p15:guide id="4" pos="4977" userDrawn="1">
          <p15:clr>
            <a:srgbClr val="A4A3A4"/>
          </p15:clr>
        </p15:guide>
        <p15:guide id="5" pos="2631" userDrawn="1">
          <p15:clr>
            <a:srgbClr val="A4A3A4"/>
          </p15:clr>
        </p15:guide>
        <p15:guide id="6" orient="horz" pos="1229" userDrawn="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ntent B">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176000" y="1951080"/>
            <a:ext cx="3340800" cy="388774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7902000" y="1951038"/>
            <a:ext cx="3340800" cy="3888162"/>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87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462077701"/>
      </p:ext>
    </p:extLst>
  </p:cSld>
  <p:clrMapOvr>
    <a:masterClrMapping/>
  </p:clrMapOvr>
  <p:extLst>
    <p:ext uri="{DCECCB84-F9BA-43D5-87BE-67443E8EF086}">
      <p15:sldGuideLst xmlns:p15="http://schemas.microsoft.com/office/powerpoint/2012/main">
        <p15:guide id="2" pos="4737" userDrawn="1">
          <p15:clr>
            <a:srgbClr val="A4A3A4"/>
          </p15:clr>
        </p15:guide>
        <p15:guide id="3" pos="2388" userDrawn="1">
          <p15:clr>
            <a:srgbClr val="A4A3A4"/>
          </p15:clr>
        </p15:guide>
        <p15:guide id="4" pos="4977" userDrawn="1">
          <p15:clr>
            <a:srgbClr val="A4A3A4"/>
          </p15:clr>
        </p15:guide>
        <p15:guide id="5" pos="2631" userDrawn="1">
          <p15:clr>
            <a:srgbClr val="A4A3A4"/>
          </p15:clr>
        </p15:guide>
        <p15:guide id="6" orient="horz" pos="1229"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Content C">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60732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6402410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 Content D">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60732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62015100"/>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6" userDrawn="1">
          <p15:clr>
            <a:srgbClr val="A4A3A4"/>
          </p15:clr>
        </p15:guide>
        <p15:guide id="9" orient="horz" pos="1229"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ree Content 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2343150"/>
            <a:ext cx="5169600" cy="349605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60732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2343150"/>
            <a:ext cx="5169600" cy="136485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4500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55182283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F">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6073200" y="1951038"/>
            <a:ext cx="5169600" cy="3888162"/>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450000" y="1951038"/>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532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88392945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3" userDrawn="1">
          <p15:clr>
            <a:srgbClr val="A4A3A4"/>
          </p15:clr>
        </p15:guide>
        <p15:guide id="8" orient="horz" pos="2332" userDrawn="1">
          <p15:clr>
            <a:srgbClr val="A4A3A4"/>
          </p15:clr>
        </p15:guide>
        <p15:guide id="9" orient="horz" pos="1229" userDrawn="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4" name="Text Placeholder 5">
            <a:extLst>
              <a:ext uri="{FF2B5EF4-FFF2-40B4-BE49-F238E27FC236}">
                <a16:creationId xmlns:a16="http://schemas.microsoft.com/office/drawing/2014/main" id="{4DBFD812-BD5E-7699-0F21-1CA9C59C0ACE}"/>
              </a:ext>
            </a:extLst>
          </p:cNvPr>
          <p:cNvSpPr>
            <a:spLocks noGrp="1"/>
          </p:cNvSpPr>
          <p:nvPr>
            <p:ph type="body" sz="quarter" idx="15" hasCustomPrompt="1"/>
          </p:nvPr>
        </p:nvSpPr>
        <p:spPr>
          <a:xfrm>
            <a:off x="450000" y="1954342"/>
            <a:ext cx="5169600" cy="277200"/>
          </a:xfrm>
        </p:spPr>
        <p:txBody>
          <a:bodyPr tIns="0" anchor="t" anchorCtr="0"/>
          <a:lstStyle>
            <a:lvl1pPr marL="0" indent="0">
              <a:lnSpc>
                <a:spcPct val="90000"/>
              </a:lnSpc>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234315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1" name="Text Placeholder 5">
            <a:extLst>
              <a:ext uri="{FF2B5EF4-FFF2-40B4-BE49-F238E27FC236}">
                <a16:creationId xmlns:a16="http://schemas.microsoft.com/office/drawing/2014/main" id="{4DD551F3-1DF7-66AB-684E-DFD23206DE6C}"/>
              </a:ext>
            </a:extLst>
          </p:cNvPr>
          <p:cNvSpPr>
            <a:spLocks noGrp="1"/>
          </p:cNvSpPr>
          <p:nvPr>
            <p:ph type="body" sz="quarter" idx="17" hasCustomPrompt="1"/>
          </p:nvPr>
        </p:nvSpPr>
        <p:spPr>
          <a:xfrm>
            <a:off x="6073200" y="1954342"/>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3" name="Text Placeholder 5">
            <a:extLst>
              <a:ext uri="{FF2B5EF4-FFF2-40B4-BE49-F238E27FC236}">
                <a16:creationId xmlns:a16="http://schemas.microsoft.com/office/drawing/2014/main" id="{6ECA3D2B-6759-F169-55B5-745BFC910539}"/>
              </a:ext>
            </a:extLst>
          </p:cNvPr>
          <p:cNvSpPr>
            <a:spLocks noGrp="1"/>
          </p:cNvSpPr>
          <p:nvPr>
            <p:ph type="body" sz="quarter" idx="19" hasCustomPrompt="1"/>
          </p:nvPr>
        </p:nvSpPr>
        <p:spPr>
          <a:xfrm>
            <a:off x="450000" y="4089600"/>
            <a:ext cx="5169600" cy="277200"/>
          </a:xfrm>
        </p:spPr>
        <p:txBody>
          <a:bodyPr tIns="0" anchor="t"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474800"/>
            <a:ext cx="5169600" cy="136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5" name="Text Placeholder 5">
            <a:extLst>
              <a:ext uri="{FF2B5EF4-FFF2-40B4-BE49-F238E27FC236}">
                <a16:creationId xmlns:a16="http://schemas.microsoft.com/office/drawing/2014/main" id="{A472C2C9-5631-CB15-CD23-7741259D4BE2}"/>
              </a:ext>
            </a:extLst>
          </p:cNvPr>
          <p:cNvSpPr>
            <a:spLocks noGrp="1"/>
          </p:cNvSpPr>
          <p:nvPr>
            <p:ph type="body" sz="quarter" idx="21" hasCustomPrompt="1"/>
          </p:nvPr>
        </p:nvSpPr>
        <p:spPr>
          <a:xfrm>
            <a:off x="6073200" y="40896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396304019"/>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8" orient="horz" pos="2818" userDrawn="1">
          <p15:clr>
            <a:srgbClr val="A4A3A4"/>
          </p15:clr>
        </p15:guide>
        <p15:guide id="9" orient="horz" pos="2336" userDrawn="1">
          <p15:clr>
            <a:srgbClr val="A4A3A4"/>
          </p15:clr>
        </p15:guide>
        <p15:guide id="10" orient="horz" pos="1476" userDrawn="1">
          <p15:clr>
            <a:srgbClr val="A4A3A4"/>
          </p15:clr>
        </p15:guide>
        <p15:guide id="11" orient="horz" pos="1229"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Content Placeholder 2">
            <a:extLst>
              <a:ext uri="{FF2B5EF4-FFF2-40B4-BE49-F238E27FC236}">
                <a16:creationId xmlns:a16="http://schemas.microsoft.com/office/drawing/2014/main" id="{38917302-AC3D-2F78-877E-4EBCB5B71D23}"/>
              </a:ext>
            </a:extLst>
          </p:cNvPr>
          <p:cNvSpPr>
            <a:spLocks noGrp="1"/>
          </p:cNvSpPr>
          <p:nvPr>
            <p:ph idx="16" hasCustomPrompt="1"/>
          </p:nvPr>
        </p:nvSpPr>
        <p:spPr>
          <a:xfrm>
            <a:off x="6073200" y="19548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Content Placeholder 2">
            <a:extLst>
              <a:ext uri="{FF2B5EF4-FFF2-40B4-BE49-F238E27FC236}">
                <a16:creationId xmlns:a16="http://schemas.microsoft.com/office/drawing/2014/main" id="{A3824544-F3BF-4D53-5D97-B7FFF25D79FA}"/>
              </a:ext>
            </a:extLst>
          </p:cNvPr>
          <p:cNvSpPr>
            <a:spLocks noGrp="1"/>
          </p:cNvSpPr>
          <p:nvPr>
            <p:ph idx="18" hasCustomPrompt="1"/>
          </p:nvPr>
        </p:nvSpPr>
        <p:spPr>
          <a:xfrm>
            <a:off x="4500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Content Placeholder 2">
            <a:extLst>
              <a:ext uri="{FF2B5EF4-FFF2-40B4-BE49-F238E27FC236}">
                <a16:creationId xmlns:a16="http://schemas.microsoft.com/office/drawing/2014/main" id="{619BCC7F-214C-A8B6-3CA0-921A3820F919}"/>
              </a:ext>
            </a:extLst>
          </p:cNvPr>
          <p:cNvSpPr>
            <a:spLocks noGrp="1"/>
          </p:cNvSpPr>
          <p:nvPr>
            <p:ph idx="20" hasCustomPrompt="1"/>
          </p:nvPr>
        </p:nvSpPr>
        <p:spPr>
          <a:xfrm>
            <a:off x="6073200" y="4086000"/>
            <a:ext cx="5169600" cy="17460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0" name="Subtitle 2">
            <a:extLst>
              <a:ext uri="{FF2B5EF4-FFF2-40B4-BE49-F238E27FC236}">
                <a16:creationId xmlns:a16="http://schemas.microsoft.com/office/drawing/2014/main" id="{3B9813ED-2D97-404C-BF27-32E36FE286BD}"/>
              </a:ext>
            </a:extLst>
          </p:cNvPr>
          <p:cNvSpPr>
            <a:spLocks noGrp="1"/>
          </p:cNvSpPr>
          <p:nvPr>
            <p:ph type="subTitle" idx="13" hasCustomPrompt="1"/>
          </p:nvPr>
        </p:nvSpPr>
        <p:spPr>
          <a:xfrm>
            <a:off x="450000"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5" name="Text Placeholder 4">
            <a:extLst>
              <a:ext uri="{FF2B5EF4-FFF2-40B4-BE49-F238E27FC236}">
                <a16:creationId xmlns:a16="http://schemas.microsoft.com/office/drawing/2014/main" id="{9E6DC9F9-CEFA-4E56-9BE8-6968B0C923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78258047"/>
      </p:ext>
    </p:extLst>
  </p:cSld>
  <p:clrMapOvr>
    <a:masterClrMapping/>
  </p:clrMapOvr>
  <p:extLst>
    <p:ext uri="{DCECCB84-F9BA-43D5-87BE-67443E8EF086}">
      <p15:sldGuideLst xmlns:p15="http://schemas.microsoft.com/office/powerpoint/2012/main">
        <p15:guide id="5" pos="3540" userDrawn="1">
          <p15:clr>
            <a:srgbClr val="A4A3A4"/>
          </p15:clr>
        </p15:guide>
        <p15:guide id="6" pos="3825" userDrawn="1">
          <p15:clr>
            <a:srgbClr val="A4A3A4"/>
          </p15:clr>
        </p15:guide>
        <p15:guide id="7" orient="horz" pos="2576" userDrawn="1">
          <p15:clr>
            <a:srgbClr val="A4A3A4"/>
          </p15:clr>
        </p15:guide>
        <p15:guide id="9" orient="horz" pos="2336" userDrawn="1">
          <p15:clr>
            <a:srgbClr val="A4A3A4"/>
          </p15:clr>
        </p15:guide>
        <p15:guide id="10" orient="horz" pos="1229"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age Picture A">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44FBEF0F-BDBE-6728-FFBE-939351EAB84D}"/>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54F0CBE2-FA94-34C5-37F8-0C65E0DE91B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946015B0-6D41-F251-4E0C-47AC8444C697}"/>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chemeClr val="lt1"/>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7AED36E2-8932-3E43-D40B-840515BB95D5}"/>
              </a:ext>
            </a:extLst>
          </p:cNvPr>
          <p:cNvSpPr>
            <a:spLocks noGrp="1"/>
          </p:cNvSpPr>
          <p:nvPr>
            <p:ph type="dt" sz="half" idx="14"/>
          </p:nvPr>
        </p:nvSpPr>
        <p:spPr>
          <a:xfrm>
            <a:off x="9651667" y="6447255"/>
            <a:ext cx="2308391" cy="221018"/>
          </a:xfrm>
        </p:spPr>
        <p:txBody>
          <a:bodyPr bIns="36000"/>
          <a:lstStyle>
            <a:lvl1pPr algn="r">
              <a:defRPr sz="1200">
                <a:solidFill>
                  <a:schemeClr val="bg1"/>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1158647855"/>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and Picture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E969E1C8-2181-347E-0148-15171E89B180}"/>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12" name="Background">
            <a:extLst>
              <a:ext uri="{FF2B5EF4-FFF2-40B4-BE49-F238E27FC236}">
                <a16:creationId xmlns:a16="http://schemas.microsoft.com/office/drawing/2014/main" id="{9C106AFB-2B9D-4788-9A93-7BB726CB3D6C}"/>
              </a:ext>
            </a:extLst>
          </p:cNvPr>
          <p:cNvSpPr/>
          <p:nvPr userDrawn="1"/>
        </p:nvSpPr>
        <p:spPr>
          <a:xfrm>
            <a:off x="1"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4" name="Footer Placeholder 13">
            <a:extLst>
              <a:ext uri="{FF2B5EF4-FFF2-40B4-BE49-F238E27FC236}">
                <a16:creationId xmlns:a16="http://schemas.microsoft.com/office/drawing/2014/main" id="{A48FBC90-195E-57A0-0462-F0D73423890D}"/>
              </a:ext>
            </a:extLst>
          </p:cNvPr>
          <p:cNvSpPr>
            <a:spLocks noGrp="1"/>
          </p:cNvSpPr>
          <p:nvPr>
            <p:ph type="ftr" sz="quarter" idx="17"/>
          </p:nvPr>
        </p:nvSpPr>
        <p:spPr>
          <a:xfrm>
            <a:off x="3178213" y="6188400"/>
            <a:ext cx="2055600" cy="309600"/>
          </a:xfrm>
        </p:spPr>
        <p:txBody>
          <a:bodyPr/>
          <a:lstStyle/>
          <a:p>
            <a:r>
              <a:rPr lang="da-DK" dirty="0"/>
              <a:t>Gjensidige Forsikring Group</a:t>
            </a:r>
            <a:endParaRPr lang="da-DK"/>
          </a:p>
        </p:txBody>
      </p:sp>
      <p:sp>
        <p:nvSpPr>
          <p:cNvPr id="15" name="Slide Number Placeholder 14">
            <a:extLst>
              <a:ext uri="{FF2B5EF4-FFF2-40B4-BE49-F238E27FC236}">
                <a16:creationId xmlns:a16="http://schemas.microsoft.com/office/drawing/2014/main" id="{78C026FD-2C52-4190-71F8-8EF3202C65D2}"/>
              </a:ext>
            </a:extLst>
          </p:cNvPr>
          <p:cNvSpPr>
            <a:spLocks noGrp="1"/>
          </p:cNvSpPr>
          <p:nvPr>
            <p:ph type="sldNum" sz="quarter" idx="18"/>
          </p:nvPr>
        </p:nvSpPr>
        <p:spPr>
          <a:xfrm>
            <a:off x="5334613"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690958534"/>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title, Content and Picture A">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11" name="Background">
            <a:extLst>
              <a:ext uri="{FF2B5EF4-FFF2-40B4-BE49-F238E27FC236}">
                <a16:creationId xmlns:a16="http://schemas.microsoft.com/office/drawing/2014/main" id="{E9A2868D-5CF2-4BC3-9A0E-75C4CFC08AAB}"/>
              </a:ext>
            </a:extLst>
          </p:cNvPr>
          <p:cNvSpPr/>
          <p:nvPr userDrawn="1"/>
        </p:nvSpPr>
        <p:spPr>
          <a:xfrm>
            <a:off x="0" y="0"/>
            <a:ext cx="121920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360000"/>
            <a:ext cx="56772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6" name="Footer Placeholder 15">
            <a:extLst>
              <a:ext uri="{FF2B5EF4-FFF2-40B4-BE49-F238E27FC236}">
                <a16:creationId xmlns:a16="http://schemas.microsoft.com/office/drawing/2014/main" id="{BD9CF7D6-A799-EAA2-48E4-0816DEC76199}"/>
              </a:ext>
            </a:extLst>
          </p:cNvPr>
          <p:cNvSpPr>
            <a:spLocks noGrp="1"/>
          </p:cNvSpPr>
          <p:nvPr>
            <p:ph type="ftr" sz="quarter" idx="18"/>
          </p:nvPr>
        </p:nvSpPr>
        <p:spPr>
          <a:xfrm>
            <a:off x="3178800" y="6188400"/>
            <a:ext cx="2055600" cy="309600"/>
          </a:xfrm>
        </p:spPr>
        <p:txBody>
          <a:bodyPr/>
          <a:lstStyle/>
          <a:p>
            <a:r>
              <a:rPr lang="da-DK" dirty="0"/>
              <a:t>Gjensidige Forsikring Group</a:t>
            </a:r>
            <a:endParaRPr lang="da-DK"/>
          </a:p>
        </p:txBody>
      </p:sp>
      <p:sp>
        <p:nvSpPr>
          <p:cNvPr id="17" name="Slide Number Placeholder 16">
            <a:extLst>
              <a:ext uri="{FF2B5EF4-FFF2-40B4-BE49-F238E27FC236}">
                <a16:creationId xmlns:a16="http://schemas.microsoft.com/office/drawing/2014/main" id="{A6CE054A-7F02-5CBD-D46F-384773F34766}"/>
              </a:ext>
            </a:extLst>
          </p:cNvPr>
          <p:cNvSpPr>
            <a:spLocks noGrp="1"/>
          </p:cNvSpPr>
          <p:nvPr>
            <p:ph type="sldNum" sz="quarter" idx="19"/>
          </p:nvPr>
        </p:nvSpPr>
        <p:spPr>
          <a:xfrm>
            <a:off x="53352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357249318"/>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and Picture B">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68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6080400" y="363600"/>
            <a:ext cx="4568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664536133"/>
      </p:ext>
    </p:extLst>
  </p:cSld>
  <p:clrMapOvr>
    <a:masterClrMapping/>
  </p:clrMapOvr>
  <p:extLst>
    <p:ext uri="{DCECCB84-F9BA-43D5-87BE-67443E8EF086}">
      <p15:sldGuideLst xmlns:p15="http://schemas.microsoft.com/office/powerpoint/2012/main">
        <p15:guide id="1" pos="3535" userDrawn="1">
          <p15:clr>
            <a:srgbClr val="A4A3A4"/>
          </p15:clr>
        </p15:guide>
        <p15:guide id="2" pos="3831" userDrawn="1">
          <p15:clr>
            <a:srgbClr val="A4A3A4"/>
          </p15:clr>
        </p15:guide>
        <p15:guide id="3" orient="horz" pos="1229" userDrawn="1">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title, Content and Picture B">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360000"/>
            <a:ext cx="5162400" cy="61380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6080400" y="363600"/>
            <a:ext cx="45540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82889123"/>
      </p:ext>
    </p:extLst>
  </p:cSld>
  <p:clrMapOvr>
    <a:masterClrMapping/>
  </p:clrMapOvr>
  <p:extLst>
    <p:ext uri="{DCECCB84-F9BA-43D5-87BE-67443E8EF086}">
      <p15:sldGuideLst xmlns:p15="http://schemas.microsoft.com/office/powerpoint/2012/main">
        <p15:guide id="1" pos="383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and  Picture C">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337C8326-834A-8866-A18D-5C0CD4F75D2C}"/>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449999"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82472E5C-8DFF-F501-E2EC-BE1C1B3D58F2}"/>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CC454DC-C9C0-D18D-4762-C87D5B851B82}"/>
              </a:ext>
            </a:extLst>
          </p:cNvPr>
          <p:cNvSpPr>
            <a:spLocks noGrp="1"/>
          </p:cNvSpPr>
          <p:nvPr>
            <p:ph type="sldNum" sz="quarter" idx="18"/>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56646409"/>
      </p:ext>
    </p:extLst>
  </p:cSld>
  <p:clrMapOvr>
    <a:masterClrMapping/>
  </p:clrMapOvr>
  <p:extLst>
    <p:ext uri="{DCECCB84-F9BA-43D5-87BE-67443E8EF086}">
      <p15:sldGuideLst xmlns:p15="http://schemas.microsoft.com/office/powerpoint/2012/main">
        <p15:guide id="1" pos="3535" userDrawn="1">
          <p15:clr>
            <a:srgbClr val="A4A3A4"/>
          </p15:clr>
        </p15:guide>
        <p15:guide id="2" pos="382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title, Content and Picture C ">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50000" y="622800"/>
            <a:ext cx="5162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6066000" y="1119600"/>
            <a:ext cx="56772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95292528"/>
      </p:ext>
    </p:extLst>
  </p:cSld>
  <p:clrMapOvr>
    <a:masterClrMapping/>
  </p:clrMapOvr>
  <p:extLst>
    <p:ext uri="{DCECCB84-F9BA-43D5-87BE-67443E8EF086}">
      <p15:sldGuideLst xmlns:p15="http://schemas.microsoft.com/office/powerpoint/2012/main">
        <p15:guide id="1" pos="382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and Picture D">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210FF201-3A79-42F5-8DA1-12220F451D22}"/>
              </a:ext>
            </a:extLst>
          </p:cNvPr>
          <p:cNvSpPr>
            <a:spLocks noGrp="1"/>
          </p:cNvSpPr>
          <p:nvPr>
            <p:ph type="pic" sz="quarter" idx="15" hasCustomPrompt="1"/>
          </p:nvPr>
        </p:nvSpPr>
        <p:spPr>
          <a:xfrm>
            <a:off x="450000" y="1119600"/>
            <a:ext cx="5162400" cy="4719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4" name="Title 3">
            <a:extLst>
              <a:ext uri="{FF2B5EF4-FFF2-40B4-BE49-F238E27FC236}">
                <a16:creationId xmlns:a16="http://schemas.microsoft.com/office/drawing/2014/main" id="{7D4E1684-A2E4-CAEA-9C67-031E6508D2D9}"/>
              </a:ext>
            </a:extLst>
          </p:cNvPr>
          <p:cNvSpPr>
            <a:spLocks noGrp="1"/>
          </p:cNvSpPr>
          <p:nvPr>
            <p:ph type="title" hasCustomPrompt="1"/>
          </p:nvPr>
        </p:nvSpPr>
        <p:spPr>
          <a:xfrm>
            <a:off x="6080400" y="622800"/>
            <a:ext cx="45540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1951200"/>
            <a:ext cx="5162400" cy="38880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Subtitle 2">
            <a:extLst>
              <a:ext uri="{FF2B5EF4-FFF2-40B4-BE49-F238E27FC236}">
                <a16:creationId xmlns:a16="http://schemas.microsoft.com/office/drawing/2014/main" id="{A3B5D920-EBBB-DF1E-9A3B-AF64462CD588}"/>
              </a:ext>
            </a:extLst>
          </p:cNvPr>
          <p:cNvSpPr>
            <a:spLocks noGrp="1"/>
          </p:cNvSpPr>
          <p:nvPr>
            <p:ph type="subTitle" idx="13" hasCustomPrompt="1"/>
          </p:nvPr>
        </p:nvSpPr>
        <p:spPr>
          <a:xfrm>
            <a:off x="449999" y="363600"/>
            <a:ext cx="5162399"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6" name="Text Placeholder 4">
            <a:extLst>
              <a:ext uri="{FF2B5EF4-FFF2-40B4-BE49-F238E27FC236}">
                <a16:creationId xmlns:a16="http://schemas.microsoft.com/office/drawing/2014/main" id="{D40D2845-40CB-249A-8A12-2DF08918788F}"/>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Date Placeholder 1">
            <a:extLst>
              <a:ext uri="{FF2B5EF4-FFF2-40B4-BE49-F238E27FC236}">
                <a16:creationId xmlns:a16="http://schemas.microsoft.com/office/drawing/2014/main" id="{2F4DAB64-F95F-F0A1-CC0B-F7E7B22DC840}"/>
              </a:ext>
            </a:extLst>
          </p:cNvPr>
          <p:cNvSpPr>
            <a:spLocks noGrp="1"/>
          </p:cNvSpPr>
          <p:nvPr>
            <p:ph type="dt" sz="half" idx="16"/>
          </p:nvPr>
        </p:nvSpPr>
        <p:spPr/>
        <p:txBody>
          <a:bodyPr/>
          <a:lstStyle/>
          <a:p>
            <a:fld id="{422FD456-FCAF-42A7-83AC-576433D435DC}" type="datetime3">
              <a:rPr lang="da-DK" smtClean="0"/>
              <a:t>17.12.2024</a:t>
            </a:fld>
            <a:endParaRPr lang="da-DK" dirty="0"/>
          </a:p>
        </p:txBody>
      </p:sp>
      <p:sp>
        <p:nvSpPr>
          <p:cNvPr id="5" name="Footer Placeholder 4">
            <a:extLst>
              <a:ext uri="{FF2B5EF4-FFF2-40B4-BE49-F238E27FC236}">
                <a16:creationId xmlns:a16="http://schemas.microsoft.com/office/drawing/2014/main" id="{F3CF88B1-69D5-DA88-EF3B-42A48008B3B4}"/>
              </a:ext>
            </a:extLst>
          </p:cNvPr>
          <p:cNvSpPr>
            <a:spLocks noGrp="1"/>
          </p:cNvSpPr>
          <p:nvPr>
            <p:ph type="ftr" sz="quarter" idx="17"/>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F5DC5F66-032A-CD9E-3468-15625EB4FE5D}"/>
              </a:ext>
            </a:extLst>
          </p:cNvPr>
          <p:cNvSpPr>
            <a:spLocks noGrp="1"/>
          </p:cNvSpPr>
          <p:nvPr>
            <p:ph type="sldNum" sz="quarter" idx="18"/>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662489774"/>
      </p:ext>
    </p:extLst>
  </p:cSld>
  <p:clrMapOvr>
    <a:masterClrMapping/>
  </p:clrMapOvr>
  <p:extLst>
    <p:ext uri="{DCECCB84-F9BA-43D5-87BE-67443E8EF086}">
      <p15:sldGuideLst xmlns:p15="http://schemas.microsoft.com/office/powerpoint/2012/main">
        <p15:guide id="1" pos="3535" userDrawn="1">
          <p15:clr>
            <a:srgbClr val="A4A3A4"/>
          </p15:clr>
        </p15:guide>
        <p15:guide id="2" pos="3831" userDrawn="1">
          <p15:clr>
            <a:srgbClr val="A4A3A4"/>
          </p15:clr>
        </p15:guide>
        <p15:guide id="3" orient="horz" pos="705" userDrawn="1">
          <p15:clr>
            <a:srgbClr val="A4A3A4"/>
          </p15:clr>
        </p15:guide>
        <p15:guide id="4" orient="horz" pos="1229"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ubtitle, Content and Picture D">
    <p:spTree>
      <p:nvGrpSpPr>
        <p:cNvPr id="1" name=""/>
        <p:cNvGrpSpPr/>
        <p:nvPr/>
      </p:nvGrpSpPr>
      <p:grpSpPr>
        <a:xfrm>
          <a:off x="0" y="0"/>
          <a:ext cx="0" cy="0"/>
          <a:chOff x="0" y="0"/>
          <a:chExt cx="0" cy="0"/>
        </a:xfrm>
      </p:grpSpPr>
      <p:sp>
        <p:nvSpPr>
          <p:cNvPr id="2" name="Date Placeholder 1" hidden="1">
            <a:extLst>
              <a:ext uri="{FF2B5EF4-FFF2-40B4-BE49-F238E27FC236}">
                <a16:creationId xmlns:a16="http://schemas.microsoft.com/office/drawing/2014/main" id="{7A5F7D09-CC08-03BC-75B4-B942599AF478}"/>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6080400" y="622800"/>
            <a:ext cx="45526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6080400" y="2343600"/>
            <a:ext cx="5162400" cy="3495600"/>
          </a:xfrm>
        </p:spPr>
        <p:txBody>
          <a:bodyPr/>
          <a:lstStyle>
            <a:lvl1pPr>
              <a:defRPr/>
            </a:lvl1pPr>
          </a:lstStyle>
          <a:p>
            <a:pPr lvl="0"/>
            <a:r>
              <a:rPr lang="da-DK" noProof="0" dirty="0"/>
              <a:t>Click to add text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6080400" y="1951200"/>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50000" y="1119600"/>
            <a:ext cx="5162400" cy="4719600"/>
          </a:xfrm>
          <a:solidFill>
            <a:schemeClr val="bg1">
              <a:lumMod val="85000"/>
            </a:schemeClr>
          </a:solidFill>
        </p:spPr>
        <p:txBody>
          <a:bodyPr lIns="36000" t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50000" y="363600"/>
            <a:ext cx="5162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6080400" y="6188400"/>
            <a:ext cx="25668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5" name="Footer Placeholder 4">
            <a:extLst>
              <a:ext uri="{FF2B5EF4-FFF2-40B4-BE49-F238E27FC236}">
                <a16:creationId xmlns:a16="http://schemas.microsoft.com/office/drawing/2014/main" id="{3179CFF3-C532-0183-BD1C-46A934942522}"/>
              </a:ext>
            </a:extLst>
          </p:cNvPr>
          <p:cNvSpPr>
            <a:spLocks noGrp="1"/>
          </p:cNvSpPr>
          <p:nvPr>
            <p:ph type="ftr" sz="quarter" idx="18"/>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4AC5D3A9-61A7-53BE-8D7E-EF491AC5860B}"/>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82409751"/>
      </p:ext>
    </p:extLst>
  </p:cSld>
  <p:clrMapOvr>
    <a:masterClrMapping/>
  </p:clrMapOvr>
  <p:extLst>
    <p:ext uri="{DCECCB84-F9BA-43D5-87BE-67443E8EF086}">
      <p15:sldGuideLst xmlns:p15="http://schemas.microsoft.com/office/powerpoint/2012/main">
        <p15:guide id="1" pos="3831" userDrawn="1">
          <p15:clr>
            <a:srgbClr val="A4A3A4"/>
          </p15:clr>
        </p15:guide>
        <p15:guide id="2" pos="3535" userDrawn="1">
          <p15:clr>
            <a:srgbClr val="A4A3A4"/>
          </p15:clr>
        </p15:guide>
        <p15:guide id="3" orient="horz" pos="1229" userDrawn="1">
          <p15:clr>
            <a:srgbClr val="A4A3A4"/>
          </p15:clr>
        </p15:guide>
        <p15:guide id="4" orient="horz" pos="1476" userDrawn="1">
          <p15:clr>
            <a:srgbClr val="A4A3A4"/>
          </p15:clr>
        </p15:guide>
        <p15:guide id="5" orient="horz" pos="705"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and Picture no subtitl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4651200"/>
            <a:ext cx="5162400" cy="1184400"/>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Tree>
    <p:extLst>
      <p:ext uri="{BB962C8B-B14F-4D97-AF65-F5344CB8AC3E}">
        <p14:creationId xmlns:p14="http://schemas.microsoft.com/office/powerpoint/2010/main" val="1296041918"/>
      </p:ext>
    </p:extLst>
  </p:cSld>
  <p:clrMapOvr>
    <a:masterClrMapping/>
  </p:clrMapOvr>
  <p:extLst>
    <p:ext uri="{DCECCB84-F9BA-43D5-87BE-67443E8EF086}">
      <p15:sldGuideLst xmlns:p15="http://schemas.microsoft.com/office/powerpoint/2012/main">
        <p15:guide id="2" pos="3535" userDrawn="1">
          <p15:clr>
            <a:srgbClr val="A4A3A4"/>
          </p15:clr>
        </p15:guide>
        <p15:guide id="3" pos="3831" userDrawn="1">
          <p15:clr>
            <a:srgbClr val="A4A3A4"/>
          </p15:clr>
        </p15:guide>
        <p15:guide id="4" orient="horz" pos="2929" userDrawn="1">
          <p15:clr>
            <a:srgbClr val="A4A3A4"/>
          </p15:clr>
        </p15:guide>
        <p15:guide id="5" orient="horz" pos="1229" userDrawn="1">
          <p15:clr>
            <a:srgbClr val="A4A3A4"/>
          </p15:clr>
        </p15:guide>
        <p15:guide id="6" orient="horz" pos="2560" userDrawn="1">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and Picture">
    <p:spTree>
      <p:nvGrpSpPr>
        <p:cNvPr id="1" name=""/>
        <p:cNvGrpSpPr/>
        <p:nvPr/>
      </p:nvGrpSpPr>
      <p:grpSpPr>
        <a:xfrm>
          <a:off x="0" y="0"/>
          <a:ext cx="0" cy="0"/>
          <a:chOff x="0" y="0"/>
          <a:chExt cx="0" cy="0"/>
        </a:xfrm>
      </p:grpSpPr>
      <p:sp>
        <p:nvSpPr>
          <p:cNvPr id="15" name="Date Placeholder 14" hidden="1">
            <a:extLst>
              <a:ext uri="{FF2B5EF4-FFF2-40B4-BE49-F238E27FC236}">
                <a16:creationId xmlns:a16="http://schemas.microsoft.com/office/drawing/2014/main" id="{30CD192C-1F49-22F1-AFED-B74B1C10E19F}"/>
              </a:ext>
            </a:extLst>
          </p:cNvPr>
          <p:cNvSpPr>
            <a:spLocks noGrp="1"/>
          </p:cNvSpPr>
          <p:nvPr>
            <p:ph type="dt" sz="half" idx="17"/>
          </p:nvPr>
        </p:nvSpPr>
        <p:spPr/>
        <p:txBody>
          <a:bodyPr/>
          <a:lstStyle/>
          <a:p>
            <a:fld id="{422FD456-FCAF-42A7-83AC-576433D435DC}" type="datetime3">
              <a:rPr lang="da-DK" smtClean="0"/>
              <a:t>17.12.2024</a:t>
            </a:fld>
            <a:endParaRPr lang="da-DK" dirty="0"/>
          </a:p>
        </p:txBody>
      </p:sp>
      <p:sp>
        <p:nvSpPr>
          <p:cNvPr id="4" name="Picture Placeholder 4">
            <a:extLst>
              <a:ext uri="{FF2B5EF4-FFF2-40B4-BE49-F238E27FC236}">
                <a16:creationId xmlns:a16="http://schemas.microsoft.com/office/drawing/2014/main" id="{7422ADD6-AE42-CB1E-A050-D14388B20045}"/>
              </a:ext>
            </a:extLst>
          </p:cNvPr>
          <p:cNvSpPr>
            <a:spLocks noGrp="1"/>
          </p:cNvSpPr>
          <p:nvPr>
            <p:ph type="pic" sz="quarter" idx="16" hasCustomPrompt="1"/>
          </p:nvPr>
        </p:nvSpPr>
        <p:spPr>
          <a:xfrm>
            <a:off x="449999"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7" name="Title 6">
            <a:extLst>
              <a:ext uri="{FF2B5EF4-FFF2-40B4-BE49-F238E27FC236}">
                <a16:creationId xmlns:a16="http://schemas.microsoft.com/office/drawing/2014/main" id="{18AE4DBD-E2B7-3F23-A2B4-C976EBD3B9B6}"/>
              </a:ext>
            </a:extLst>
          </p:cNvPr>
          <p:cNvSpPr>
            <a:spLocks noGrp="1"/>
          </p:cNvSpPr>
          <p:nvPr>
            <p:ph type="title" hasCustomPrompt="1"/>
          </p:nvPr>
        </p:nvSpPr>
        <p:spPr>
          <a:xfrm>
            <a:off x="449999" y="622800"/>
            <a:ext cx="10183075"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4" name="Subtitle 2">
            <a:extLst>
              <a:ext uri="{FF2B5EF4-FFF2-40B4-BE49-F238E27FC236}">
                <a16:creationId xmlns:a16="http://schemas.microsoft.com/office/drawing/2014/main" id="{4A4D7B90-67BD-6920-8899-9442A62A92C4}"/>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8" name="Text Placeholder 4">
            <a:extLst>
              <a:ext uri="{FF2B5EF4-FFF2-40B4-BE49-F238E27FC236}">
                <a16:creationId xmlns:a16="http://schemas.microsoft.com/office/drawing/2014/main" id="{C3335985-F2B0-34FE-DE67-9F4BC0E20A1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 name="Footer Placeholder 1">
            <a:extLst>
              <a:ext uri="{FF2B5EF4-FFF2-40B4-BE49-F238E27FC236}">
                <a16:creationId xmlns:a16="http://schemas.microsoft.com/office/drawing/2014/main" id="{FF797311-4B52-7DA7-DCF4-2522C7DA1AB8}"/>
              </a:ext>
            </a:extLst>
          </p:cNvPr>
          <p:cNvSpPr>
            <a:spLocks noGrp="1"/>
          </p:cNvSpPr>
          <p:nvPr>
            <p:ph type="ftr" sz="quarter" idx="18"/>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415CB524-D87B-89E0-0E93-3A7169288DF5}"/>
              </a:ext>
            </a:extLst>
          </p:cNvPr>
          <p:cNvSpPr>
            <a:spLocks noGrp="1"/>
          </p:cNvSpPr>
          <p:nvPr>
            <p:ph type="sldNum" sz="quarter" idx="19"/>
          </p:nvPr>
        </p:nvSpPr>
        <p:spPr>
          <a:xfrm>
            <a:off x="10965600" y="6188400"/>
            <a:ext cx="277200" cy="309600"/>
          </a:xfrm>
        </p:spPr>
        <p:txBody>
          <a:bodyPr/>
          <a:lstStyle/>
          <a:p>
            <a:fld id="{23AA811B-2EBD-4900-905E-5BE206449611}" type="slidenum">
              <a:rPr lang="da-DK" smtClean="0"/>
              <a:pPr/>
              <a:t>‹nr.›</a:t>
            </a:fld>
            <a:endParaRPr lang="da-DK" dirty="0"/>
          </a:p>
        </p:txBody>
      </p:sp>
      <p:sp>
        <p:nvSpPr>
          <p:cNvPr id="8" name="Picture Placeholder 4">
            <a:extLst>
              <a:ext uri="{FF2B5EF4-FFF2-40B4-BE49-F238E27FC236}">
                <a16:creationId xmlns:a16="http://schemas.microsoft.com/office/drawing/2014/main" id="{42E337EE-C2DD-CCAA-5FD6-BC14380DFC59}"/>
              </a:ext>
            </a:extLst>
          </p:cNvPr>
          <p:cNvSpPr>
            <a:spLocks noGrp="1"/>
          </p:cNvSpPr>
          <p:nvPr>
            <p:ph type="pic" sz="quarter" idx="20" hasCustomPrompt="1"/>
          </p:nvPr>
        </p:nvSpPr>
        <p:spPr>
          <a:xfrm>
            <a:off x="6080400" y="1951200"/>
            <a:ext cx="5162400" cy="211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1" name="Content Placeholder 2">
            <a:extLst>
              <a:ext uri="{FF2B5EF4-FFF2-40B4-BE49-F238E27FC236}">
                <a16:creationId xmlns:a16="http://schemas.microsoft.com/office/drawing/2014/main" id="{B3F0B3FB-2631-5F27-0438-D46D94661AAD}"/>
              </a:ext>
            </a:extLst>
          </p:cNvPr>
          <p:cNvSpPr>
            <a:spLocks noGrp="1"/>
          </p:cNvSpPr>
          <p:nvPr>
            <p:ph idx="21" hasCustomPrompt="1"/>
          </p:nvPr>
        </p:nvSpPr>
        <p:spPr>
          <a:xfrm>
            <a:off x="6080400" y="5011200"/>
            <a:ext cx="5162400" cy="827625"/>
          </a:xfrm>
        </p:spPr>
        <p:txBody>
          <a:bodyPr/>
          <a:lstStyle>
            <a:lvl1pPr>
              <a:defRPr/>
            </a:lvl1pPr>
          </a:lstStyle>
          <a:p>
            <a:pPr lvl="0"/>
            <a:r>
              <a:rPr lang="da-DK" noProof="0" dirty="0"/>
              <a:t>Click to add text                                                                     Enter &amp; TAB to view next text style                                  SHIFT+TAB to view previous text style</a:t>
            </a:r>
            <a:endParaRPr lang="da-DK"/>
          </a:p>
          <a:p>
            <a:pPr lvl="1"/>
            <a:endParaRPr lang="da-DK" noProof="0" dirty="0"/>
          </a:p>
        </p:txBody>
      </p:sp>
      <p:sp>
        <p:nvSpPr>
          <p:cNvPr id="12" name="Text Placeholder 5">
            <a:extLst>
              <a:ext uri="{FF2B5EF4-FFF2-40B4-BE49-F238E27FC236}">
                <a16:creationId xmlns:a16="http://schemas.microsoft.com/office/drawing/2014/main" id="{4F4B1FB8-9A26-9994-3BEB-92256710049C}"/>
              </a:ext>
            </a:extLst>
          </p:cNvPr>
          <p:cNvSpPr>
            <a:spLocks noGrp="1"/>
          </p:cNvSpPr>
          <p:nvPr>
            <p:ph type="body" sz="quarter" idx="22" hasCustomPrompt="1"/>
          </p:nvPr>
        </p:nvSpPr>
        <p:spPr>
          <a:xfrm>
            <a:off x="6080400" y="4651199"/>
            <a:ext cx="516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74677736"/>
      </p:ext>
    </p:extLst>
  </p:cSld>
  <p:clrMapOvr>
    <a:masterClrMapping/>
  </p:clrMapOvr>
  <p:extLst>
    <p:ext uri="{DCECCB84-F9BA-43D5-87BE-67443E8EF086}">
      <p15:sldGuideLst xmlns:p15="http://schemas.microsoft.com/office/powerpoint/2012/main">
        <p15:guide id="2" pos="3535" userDrawn="1">
          <p15:clr>
            <a:srgbClr val="A4A3A4"/>
          </p15:clr>
        </p15:guide>
        <p15:guide id="3" pos="3831" userDrawn="1">
          <p15:clr>
            <a:srgbClr val="A4A3A4"/>
          </p15:clr>
        </p15:guide>
        <p15:guide id="4" orient="horz" pos="2929" userDrawn="1">
          <p15:clr>
            <a:srgbClr val="A4A3A4"/>
          </p15:clr>
        </p15:guide>
        <p15:guide id="5" orient="horz" pos="1229" userDrawn="1">
          <p15:clr>
            <a:srgbClr val="A4A3A4"/>
          </p15:clr>
        </p15:guide>
        <p15:guide id="6" orient="horz" pos="2561" userDrawn="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age Picture B">
    <p:spTree>
      <p:nvGrpSpPr>
        <p:cNvPr id="1" name=""/>
        <p:cNvGrpSpPr/>
        <p:nvPr/>
      </p:nvGrpSpPr>
      <p:grpSpPr>
        <a:xfrm>
          <a:off x="0" y="0"/>
          <a:ext cx="0" cy="0"/>
          <a:chOff x="0" y="0"/>
          <a:chExt cx="0" cy="0"/>
        </a:xfrm>
      </p:grpSpPr>
      <p:sp>
        <p:nvSpPr>
          <p:cNvPr id="5" name="Footer Placeholder 8" hidden="1">
            <a:extLst>
              <a:ext uri="{FF2B5EF4-FFF2-40B4-BE49-F238E27FC236}">
                <a16:creationId xmlns:a16="http://schemas.microsoft.com/office/drawing/2014/main" id="{220B45A4-E20A-5C3C-FE82-277045C9742E}"/>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AB663CB4-A76A-20A2-3BF1-FC82A581AAA0}"/>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
        <p:nvSpPr>
          <p:cNvPr id="9" name="Picture Placeholder 10">
            <a:extLst>
              <a:ext uri="{FF2B5EF4-FFF2-40B4-BE49-F238E27FC236}">
                <a16:creationId xmlns:a16="http://schemas.microsoft.com/office/drawing/2014/main" id="{1786C404-B396-7655-ECB6-1ABFA5CA1208}"/>
              </a:ext>
            </a:extLst>
          </p:cNvPr>
          <p:cNvSpPr>
            <a:spLocks noGrp="1"/>
          </p:cNvSpPr>
          <p:nvPr>
            <p:ph type="pic" sz="quarter" idx="13"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13" name="Plassholder for tekst logo">
            <a:extLst>
              <a:ext uri="{FF2B5EF4-FFF2-40B4-BE49-F238E27FC236}">
                <a16:creationId xmlns:a16="http://schemas.microsoft.com/office/drawing/2014/main" id="{D9A12227-07AB-B352-ADA7-7FE8C687A30B}"/>
              </a:ext>
            </a:extLst>
          </p:cNvPr>
          <p:cNvSpPr>
            <a:spLocks noGrp="1"/>
          </p:cNvSpPr>
          <p:nvPr>
            <p:ph type="body" sz="quarter" idx="11" hasCustomPrompt="1"/>
          </p:nvPr>
        </p:nvSpPr>
        <p:spPr>
          <a:xfrm>
            <a:off x="9886445" y="251489"/>
            <a:ext cx="2051840" cy="508188"/>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solidFill>
                  <a:srgbClr val="090C33"/>
                </a:solidFill>
              </a:defRPr>
            </a:lvl1pPr>
            <a:lvl2pPr>
              <a:defRPr sz="100">
                <a:solidFill>
                  <a:srgbClr val="000000"/>
                </a:solidFill>
              </a:defRPr>
            </a:lvl2pPr>
            <a:lvl3pPr>
              <a:defRPr sz="100">
                <a:solidFill>
                  <a:srgbClr val="000000"/>
                </a:solidFill>
              </a:defRPr>
            </a:lvl3pPr>
            <a:lvl4pPr>
              <a:defRPr sz="100">
                <a:solidFill>
                  <a:srgbClr val="000000"/>
                </a:solidFill>
              </a:defRPr>
            </a:lvl4pPr>
            <a:lvl5pPr>
              <a:defRPr sz="100">
                <a:solidFill>
                  <a:srgbClr val="000000"/>
                </a:solidFill>
              </a:defRPr>
            </a:lvl5pPr>
          </a:lstStyle>
          <a:p>
            <a:pPr lvl="0"/>
            <a:r>
              <a:rPr lang="da-DK" dirty="0"/>
              <a:t> </a:t>
            </a:r>
            <a:endParaRPr lang="da-DK"/>
          </a:p>
        </p:txBody>
      </p:sp>
      <p:sp>
        <p:nvSpPr>
          <p:cNvPr id="2" name="Title 1"/>
          <p:cNvSpPr>
            <a:spLocks noGrp="1"/>
          </p:cNvSpPr>
          <p:nvPr>
            <p:ph type="ctrTitle" hasCustomPrompt="1"/>
          </p:nvPr>
        </p:nvSpPr>
        <p:spPr>
          <a:xfrm>
            <a:off x="253437" y="1692767"/>
            <a:ext cx="11706622" cy="3922966"/>
          </a:xfrm>
        </p:spPr>
        <p:txBody>
          <a:bodyPr anchor="b"/>
          <a:lstStyle>
            <a:lvl1pPr indent="1008202" algn="l">
              <a:lnSpc>
                <a:spcPct val="90000"/>
              </a:lnSpc>
              <a:defRPr sz="9002">
                <a:solidFill>
                  <a:srgbClr val="F4FFAF"/>
                </a:solidFill>
              </a:defRPr>
            </a:lvl1pPr>
          </a:lstStyle>
          <a:p>
            <a:r>
              <a:rPr lang="da-DK" dirty="0"/>
              <a:t>Click to add short title</a:t>
            </a:r>
            <a:endParaRPr lang="da-DK"/>
          </a:p>
        </p:txBody>
      </p:sp>
      <p:sp>
        <p:nvSpPr>
          <p:cNvPr id="3" name="Subtitle 2"/>
          <p:cNvSpPr>
            <a:spLocks noGrp="1"/>
          </p:cNvSpPr>
          <p:nvPr>
            <p:ph type="subTitle" idx="1"/>
          </p:nvPr>
        </p:nvSpPr>
        <p:spPr>
          <a:xfrm>
            <a:off x="253437" y="6306280"/>
            <a:ext cx="9144000" cy="361992"/>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edit Master subtitle style</a:t>
            </a:r>
            <a:endParaRPr lang="da-DK"/>
          </a:p>
        </p:txBody>
      </p:sp>
      <p:sp>
        <p:nvSpPr>
          <p:cNvPr id="4" name="Date Placeholder 3">
            <a:extLst>
              <a:ext uri="{FF2B5EF4-FFF2-40B4-BE49-F238E27FC236}">
                <a16:creationId xmlns:a16="http://schemas.microsoft.com/office/drawing/2014/main" id="{CA518770-FAD8-47CF-E2C0-9D39516FB309}"/>
              </a:ext>
            </a:extLst>
          </p:cNvPr>
          <p:cNvSpPr>
            <a:spLocks noGrp="1"/>
          </p:cNvSpPr>
          <p:nvPr>
            <p:ph type="dt" sz="half" idx="14"/>
          </p:nvPr>
        </p:nvSpPr>
        <p:spPr>
          <a:xfrm>
            <a:off x="9651667" y="6447258"/>
            <a:ext cx="2308391" cy="221018"/>
          </a:xfrm>
        </p:spPr>
        <p:txBody>
          <a:bodyPr bIns="36000"/>
          <a:lstStyle>
            <a:lvl1pPr algn="r">
              <a:defRPr sz="1200">
                <a:solidFill>
                  <a:srgbClr val="F4FFAF"/>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2893747289"/>
      </p:ext>
    </p:extLst>
  </p:cSld>
  <p:clrMapOvr>
    <a:masterClrMapping/>
  </p:clrMapOvr>
  <p:transition>
    <p:fade/>
  </p:transition>
  <p:extLst>
    <p:ext uri="{DCECCB84-F9BA-43D5-87BE-67443E8EF086}">
      <p15:sldGuideLst xmlns:p15="http://schemas.microsoft.com/office/powerpoint/2012/main">
        <p15:guide id="1" orient="horz" pos="1066" userDrawn="1">
          <p15:clr>
            <a:srgbClr val="A4A3A4"/>
          </p15:clr>
        </p15:guide>
        <p15:guide id="2" orient="horz" pos="3537" userDrawn="1">
          <p15:clr>
            <a:srgbClr val="A4A3A4"/>
          </p15:clr>
        </p15:guide>
        <p15:guide id="3" pos="159" userDrawn="1">
          <p15:clr>
            <a:srgbClr val="A4A3A4"/>
          </p15:clr>
        </p15:guide>
        <p15:guide id="4" pos="7533" userDrawn="1">
          <p15:clr>
            <a:srgbClr val="A4A3A4"/>
          </p15:clr>
        </p15:guide>
        <p15:guide id="5" orient="horz" pos="4201" userDrawn="1">
          <p15:clr>
            <a:srgbClr val="A4A3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Subtitle and Picture">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ECB93985-923A-1D9F-8099-E3B4F4BFEB5F}"/>
              </a:ext>
            </a:extLst>
          </p:cNvPr>
          <p:cNvSpPr>
            <a:spLocks noGrp="1"/>
          </p:cNvSpPr>
          <p:nvPr>
            <p:ph type="dt" sz="half" idx="23"/>
          </p:nvPr>
        </p:nvSpPr>
        <p:spPr/>
        <p:txBody>
          <a:bodyPr/>
          <a:lstStyle/>
          <a:p>
            <a:fld id="{422FD456-FCAF-42A7-83AC-576433D435DC}" type="datetime3">
              <a:rPr lang="da-DK" smtClean="0"/>
              <a:t>17.12.2024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35964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3" name="Title 2">
            <a:extLst>
              <a:ext uri="{FF2B5EF4-FFF2-40B4-BE49-F238E27FC236}">
                <a16:creationId xmlns:a16="http://schemas.microsoft.com/office/drawing/2014/main" id="{88325DF3-B920-6836-D0F1-F6AF616696B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5839200"/>
            <a:ext cx="31824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1" name="Subtitle 2">
            <a:extLst>
              <a:ext uri="{FF2B5EF4-FFF2-40B4-BE49-F238E27FC236}">
                <a16:creationId xmlns:a16="http://schemas.microsoft.com/office/drawing/2014/main" id="{93BAF5A4-0C09-456B-207B-021AE456E908}"/>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2" name="Text Placeholder 4">
            <a:extLst>
              <a:ext uri="{FF2B5EF4-FFF2-40B4-BE49-F238E27FC236}">
                <a16:creationId xmlns:a16="http://schemas.microsoft.com/office/drawing/2014/main" id="{C0197FE6-084B-096A-D924-BEA1CC10913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1" name="Footer Placeholder 10">
            <a:extLst>
              <a:ext uri="{FF2B5EF4-FFF2-40B4-BE49-F238E27FC236}">
                <a16:creationId xmlns:a16="http://schemas.microsoft.com/office/drawing/2014/main" id="{2CA7ABCF-424C-177C-3CBA-C3101B937895}"/>
              </a:ext>
            </a:extLst>
          </p:cNvPr>
          <p:cNvSpPr>
            <a:spLocks noGrp="1"/>
          </p:cNvSpPr>
          <p:nvPr>
            <p:ph type="ftr" sz="quarter" idx="24"/>
          </p:nvPr>
        </p:nvSpPr>
        <p:spPr/>
        <p:txBody>
          <a:bodyPr/>
          <a:lstStyle/>
          <a:p>
            <a:r>
              <a:rPr lang="da-DK" dirty="0"/>
              <a:t>Gjensidige Forsikring Group</a:t>
            </a:r>
            <a:endParaRPr lang="da-DK"/>
          </a:p>
        </p:txBody>
      </p:sp>
      <p:sp>
        <p:nvSpPr>
          <p:cNvPr id="13" name="Slide Number Placeholder 12">
            <a:extLst>
              <a:ext uri="{FF2B5EF4-FFF2-40B4-BE49-F238E27FC236}">
                <a16:creationId xmlns:a16="http://schemas.microsoft.com/office/drawing/2014/main" id="{E4408931-9E36-3F8B-B8F6-A940C3B7DDB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561629308"/>
      </p:ext>
    </p:extLst>
  </p:cSld>
  <p:clrMapOvr>
    <a:masterClrMapping/>
  </p:clrMapOvr>
  <p:extLst>
    <p:ext uri="{DCECCB84-F9BA-43D5-87BE-67443E8EF086}">
      <p15:sldGuideLst xmlns:p15="http://schemas.microsoft.com/office/powerpoint/2012/main">
        <p15:guide id="1" pos="5079" userDrawn="1">
          <p15:clr>
            <a:srgbClr val="A4A3A4"/>
          </p15:clr>
        </p15:guide>
        <p15:guide id="2" pos="2683" userDrawn="1">
          <p15:clr>
            <a:srgbClr val="A4A3A4"/>
          </p15:clr>
        </p15:guide>
        <p15:guide id="3" pos="2288" userDrawn="1">
          <p15:clr>
            <a:srgbClr val="A4A3A4"/>
          </p15:clr>
        </p15:guide>
        <p15:guide id="4" pos="4688" userDrawn="1">
          <p15:clr>
            <a:srgbClr val="A4A3A4"/>
          </p15:clr>
        </p15:guide>
        <p15:guide id="6" orient="horz" pos="3495" userDrawn="1">
          <p15:clr>
            <a:srgbClr val="A4A3A4"/>
          </p15:clr>
        </p15:guide>
        <p15:guide id="7" orient="horz" pos="1229" userDrawn="1">
          <p15:clr>
            <a:srgbClr val="A4A3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ntent and Picture no subtitl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17.12.2024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067999"/>
            <a:ext cx="32076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067999"/>
            <a:ext cx="3182400" cy="177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384657032"/>
      </p:ext>
    </p:extLst>
  </p:cSld>
  <p:clrMapOvr>
    <a:masterClrMapping/>
  </p:clrMapOvr>
  <p:extLst>
    <p:ext uri="{DCECCB84-F9BA-43D5-87BE-67443E8EF086}">
      <p15:sldGuideLst xmlns:p15="http://schemas.microsoft.com/office/powerpoint/2012/main">
        <p15:guide id="1" pos="2683" userDrawn="1">
          <p15:clr>
            <a:srgbClr val="A4A3A4"/>
          </p15:clr>
        </p15:guide>
        <p15:guide id="2" pos="5079" userDrawn="1">
          <p15:clr>
            <a:srgbClr val="A4A3A4"/>
          </p15:clr>
        </p15:guide>
        <p15:guide id="3" orient="horz" pos="2561"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ntent and Picture">
    <p:spTree>
      <p:nvGrpSpPr>
        <p:cNvPr id="1" name=""/>
        <p:cNvGrpSpPr/>
        <p:nvPr/>
      </p:nvGrpSpPr>
      <p:grpSpPr>
        <a:xfrm>
          <a:off x="0" y="0"/>
          <a:ext cx="0" cy="0"/>
          <a:chOff x="0" y="0"/>
          <a:chExt cx="0" cy="0"/>
        </a:xfrm>
      </p:grpSpPr>
      <p:sp>
        <p:nvSpPr>
          <p:cNvPr id="23" name="Date Placeholder 22" hidden="1">
            <a:extLst>
              <a:ext uri="{FF2B5EF4-FFF2-40B4-BE49-F238E27FC236}">
                <a16:creationId xmlns:a16="http://schemas.microsoft.com/office/drawing/2014/main" id="{6CA1BB8F-36BE-0EF0-9923-BEC18BCDA345}"/>
              </a:ext>
            </a:extLst>
          </p:cNvPr>
          <p:cNvSpPr>
            <a:spLocks noGrp="1"/>
          </p:cNvSpPr>
          <p:nvPr>
            <p:ph type="dt" sz="half" idx="23"/>
          </p:nvPr>
        </p:nvSpPr>
        <p:spPr/>
        <p:txBody>
          <a:bodyPr/>
          <a:lstStyle/>
          <a:p>
            <a:fld id="{422FD456-FCAF-42A7-83AC-576433D435DC}" type="datetime3">
              <a:rPr lang="da-DK" smtClean="0"/>
              <a:t>17.12.2024</a:t>
            </a:fld>
            <a:endParaRPr lang="da-DK" dirty="0"/>
          </a:p>
        </p:txBody>
      </p:sp>
      <p:sp>
        <p:nvSpPr>
          <p:cNvPr id="16" name="Picture Placeholder 4">
            <a:extLst>
              <a:ext uri="{FF2B5EF4-FFF2-40B4-BE49-F238E27FC236}">
                <a16:creationId xmlns:a16="http://schemas.microsoft.com/office/drawing/2014/main" id="{4C4254AA-577C-4CDA-A90D-35AF06571586}"/>
              </a:ext>
            </a:extLst>
          </p:cNvPr>
          <p:cNvSpPr>
            <a:spLocks noGrp="1"/>
          </p:cNvSpPr>
          <p:nvPr>
            <p:ph type="pic" sz="quarter" idx="20" hasCustomPrompt="1"/>
          </p:nvPr>
        </p:nvSpPr>
        <p:spPr>
          <a:xfrm>
            <a:off x="450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18" name="Picture Placeholder 4">
            <a:extLst>
              <a:ext uri="{FF2B5EF4-FFF2-40B4-BE49-F238E27FC236}">
                <a16:creationId xmlns:a16="http://schemas.microsoft.com/office/drawing/2014/main" id="{45E66174-A5DE-4CF9-875D-0CBEDDD79AB0}"/>
              </a:ext>
            </a:extLst>
          </p:cNvPr>
          <p:cNvSpPr>
            <a:spLocks noGrp="1"/>
          </p:cNvSpPr>
          <p:nvPr>
            <p:ph type="pic" sz="quarter" idx="21" hasCustomPrompt="1"/>
          </p:nvPr>
        </p:nvSpPr>
        <p:spPr>
          <a:xfrm>
            <a:off x="42588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CF75C542-F91E-4467-8735-847C562D1121}"/>
              </a:ext>
            </a:extLst>
          </p:cNvPr>
          <p:cNvSpPr>
            <a:spLocks noGrp="1"/>
          </p:cNvSpPr>
          <p:nvPr>
            <p:ph type="pic" sz="quarter" idx="22" hasCustomPrompt="1"/>
          </p:nvPr>
        </p:nvSpPr>
        <p:spPr>
          <a:xfrm>
            <a:off x="8064000" y="1951200"/>
            <a:ext cx="3182400" cy="17532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Title 21">
            <a:extLst>
              <a:ext uri="{FF2B5EF4-FFF2-40B4-BE49-F238E27FC236}">
                <a16:creationId xmlns:a16="http://schemas.microsoft.com/office/drawing/2014/main" id="{82EE4190-E6FE-EFB3-FB4C-87901B148240}"/>
              </a:ext>
            </a:extLst>
          </p:cNvPr>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50000" y="4427999"/>
            <a:ext cx="32076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2588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2588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8064000" y="4427999"/>
            <a:ext cx="31824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8064000" y="4068000"/>
            <a:ext cx="31824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53E30EC4-218E-04BB-44EB-8B1A2046787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1" name="Text Placeholder 4">
            <a:extLst>
              <a:ext uri="{FF2B5EF4-FFF2-40B4-BE49-F238E27FC236}">
                <a16:creationId xmlns:a16="http://schemas.microsoft.com/office/drawing/2014/main" id="{74A05A11-DF78-C41C-50F3-D327E8288348}"/>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24" name="Footer Placeholder 23">
            <a:extLst>
              <a:ext uri="{FF2B5EF4-FFF2-40B4-BE49-F238E27FC236}">
                <a16:creationId xmlns:a16="http://schemas.microsoft.com/office/drawing/2014/main" id="{B884F9DF-5E8F-1DD1-81EE-ECF8078D953E}"/>
              </a:ext>
            </a:extLst>
          </p:cNvPr>
          <p:cNvSpPr>
            <a:spLocks noGrp="1"/>
          </p:cNvSpPr>
          <p:nvPr>
            <p:ph type="ftr" sz="quarter" idx="24"/>
          </p:nvPr>
        </p:nvSpPr>
        <p:spPr/>
        <p:txBody>
          <a:bodyPr/>
          <a:lstStyle/>
          <a:p>
            <a:r>
              <a:rPr lang="da-DK" dirty="0"/>
              <a:t>Gjensidige Forsikring Group</a:t>
            </a:r>
            <a:endParaRPr lang="da-DK"/>
          </a:p>
        </p:txBody>
      </p:sp>
      <p:sp>
        <p:nvSpPr>
          <p:cNvPr id="25" name="Slide Number Placeholder 24">
            <a:extLst>
              <a:ext uri="{FF2B5EF4-FFF2-40B4-BE49-F238E27FC236}">
                <a16:creationId xmlns:a16="http://schemas.microsoft.com/office/drawing/2014/main" id="{46ECFC9E-B91B-AC06-91BB-82702F025279}"/>
              </a:ext>
            </a:extLst>
          </p:cNvPr>
          <p:cNvSpPr>
            <a:spLocks noGrp="1"/>
          </p:cNvSpPr>
          <p:nvPr>
            <p:ph type="sldNum" sz="quarter" idx="25"/>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526840015"/>
      </p:ext>
    </p:extLst>
  </p:cSld>
  <p:clrMapOvr>
    <a:masterClrMapping/>
  </p:clrMapOvr>
  <p:extLst>
    <p:ext uri="{DCECCB84-F9BA-43D5-87BE-67443E8EF086}">
      <p15:sldGuideLst xmlns:p15="http://schemas.microsoft.com/office/powerpoint/2012/main">
        <p15:guide id="1" pos="2683" userDrawn="1">
          <p15:clr>
            <a:srgbClr val="A4A3A4"/>
          </p15:clr>
        </p15:guide>
        <p15:guide id="2" pos="5079" userDrawn="1">
          <p15:clr>
            <a:srgbClr val="A4A3A4"/>
          </p15:clr>
        </p15:guide>
        <p15:guide id="3" orient="horz" pos="2561" userDrawn="1">
          <p15:clr>
            <a:srgbClr val="A4A3A4"/>
          </p15:clr>
        </p15:guide>
        <p15:guide id="4" orient="horz" pos="2788" userDrawn="1">
          <p15:clr>
            <a:srgbClr val="A4A3A4"/>
          </p15:clr>
        </p15:guide>
        <p15:guide id="5" pos="2288" userDrawn="1">
          <p15:clr>
            <a:srgbClr val="A4A3A4"/>
          </p15:clr>
        </p15:guide>
        <p15:guide id="6" pos="4689" userDrawn="1">
          <p15:clr>
            <a:srgbClr val="A4A3A4"/>
          </p15:clr>
        </p15:guide>
        <p15:guide id="7" orient="horz" pos="2334" userDrawn="1">
          <p15:clr>
            <a:srgbClr val="A4A3A4"/>
          </p15:clr>
        </p15:guide>
        <p15:guide id="8" orient="horz" pos="1229" userDrawn="1">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Subtitle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6CC3333C-682A-4B4D-ACEC-AC6C8F548190}" type="datetime3">
              <a:rPr lang="da-DK" smtClean="0"/>
              <a:t>17.12.2024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3567600"/>
          </a:xfrm>
          <a:solidFill>
            <a:schemeClr val="bg1">
              <a:lumMod val="85000"/>
            </a:schemeClr>
          </a:solidFill>
        </p:spPr>
        <p:txBody>
          <a:bodyPr lIns="36000" tIns="36000" rIns="36000"/>
          <a:lstStyle>
            <a:lvl1pPr marL="0" indent="0">
              <a:lnSpc>
                <a:spcPct val="100000"/>
              </a:lnSpc>
              <a:spcBef>
                <a:spcPts val="0"/>
              </a:spcBef>
              <a:buNone/>
              <a:defRPr>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5853600"/>
            <a:ext cx="24732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1" name="Subtitle 2">
            <a:extLst>
              <a:ext uri="{FF2B5EF4-FFF2-40B4-BE49-F238E27FC236}">
                <a16:creationId xmlns:a16="http://schemas.microsoft.com/office/drawing/2014/main" id="{7129B432-C063-99E1-19A4-9500676E346B}"/>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3" name="Text Placeholder 4">
            <a:extLst>
              <a:ext uri="{FF2B5EF4-FFF2-40B4-BE49-F238E27FC236}">
                <a16:creationId xmlns:a16="http://schemas.microsoft.com/office/drawing/2014/main" id="{9C67ECDC-3FA3-1938-FF1D-05C8A62C4ADD}"/>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3" name="Footer Placeholder 2">
            <a:extLst>
              <a:ext uri="{FF2B5EF4-FFF2-40B4-BE49-F238E27FC236}">
                <a16:creationId xmlns:a16="http://schemas.microsoft.com/office/drawing/2014/main" id="{09DB4DC8-ADC4-A738-10D2-DBC4E7F04F3F}"/>
              </a:ext>
            </a:extLst>
          </p:cNvPr>
          <p:cNvSpPr>
            <a:spLocks noGrp="1"/>
          </p:cNvSpPr>
          <p:nvPr>
            <p:ph type="ftr" sz="quarter" idx="26"/>
          </p:nvPr>
        </p:nvSpPr>
        <p:spPr/>
        <p:txBody>
          <a:bodyPr/>
          <a:lstStyle/>
          <a:p>
            <a:r>
              <a:rPr lang="da-DK" dirty="0"/>
              <a:t>Gjensidige Forsikring Group</a:t>
            </a:r>
            <a:endParaRPr lang="da-DK"/>
          </a:p>
        </p:txBody>
      </p:sp>
      <p:sp>
        <p:nvSpPr>
          <p:cNvPr id="4" name="Slide Number Placeholder 3">
            <a:extLst>
              <a:ext uri="{FF2B5EF4-FFF2-40B4-BE49-F238E27FC236}">
                <a16:creationId xmlns:a16="http://schemas.microsoft.com/office/drawing/2014/main" id="{DB6C9D38-D30E-E47B-DBEB-232CC27B77D2}"/>
              </a:ext>
            </a:extLst>
          </p:cNvPr>
          <p:cNvSpPr>
            <a:spLocks noGrp="1"/>
          </p:cNvSpPr>
          <p:nvPr>
            <p:ph type="sldNum" sz="quarter" idx="2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900166794"/>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5" userDrawn="1">
          <p15:clr>
            <a:srgbClr val="A4A3A4"/>
          </p15:clr>
        </p15:guide>
        <p15:guide id="6" pos="5337" userDrawn="1">
          <p15:clr>
            <a:srgbClr val="A4A3A4"/>
          </p15:clr>
        </p15:guide>
        <p15:guide id="7" orient="horz" pos="1229" userDrawn="1">
          <p15:clr>
            <a:srgbClr val="A4A3A4"/>
          </p15:clr>
        </p15:guide>
        <p15:guide id="8" orient="horz" pos="3476" userDrawn="1">
          <p15:clr>
            <a:srgbClr val="A4A3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Content and Picture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17.12.2024</a:t>
            </a:fld>
            <a:endParaRPr lang="da-DK" dirty="0"/>
          </a:p>
        </p:txBody>
      </p:sp>
      <p:sp>
        <p:nvSpPr>
          <p:cNvPr id="18" name="Picture Placeholder 4">
            <a:extLst>
              <a:ext uri="{FF2B5EF4-FFF2-40B4-BE49-F238E27FC236}">
                <a16:creationId xmlns:a16="http://schemas.microsoft.com/office/drawing/2014/main" id="{644122F5-F053-4EAC-B8FD-558D5BABAAFC}"/>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0" name="Picture Placeholder 4">
            <a:extLst>
              <a:ext uri="{FF2B5EF4-FFF2-40B4-BE49-F238E27FC236}">
                <a16:creationId xmlns:a16="http://schemas.microsoft.com/office/drawing/2014/main" id="{FF1F1888-F9CA-4713-B050-7FD598F15997}"/>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2" name="Picture Placeholder 4">
            <a:extLst>
              <a:ext uri="{FF2B5EF4-FFF2-40B4-BE49-F238E27FC236}">
                <a16:creationId xmlns:a16="http://schemas.microsoft.com/office/drawing/2014/main" id="{61092C68-2BBC-4933-9B2C-5FB9604DE13C}"/>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4" name="Picture Placeholder 4">
            <a:extLst>
              <a:ext uri="{FF2B5EF4-FFF2-40B4-BE49-F238E27FC236}">
                <a16:creationId xmlns:a16="http://schemas.microsoft.com/office/drawing/2014/main" id="{E644832C-1CD4-43E7-BA1A-713D50C28B21}"/>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067175"/>
            <a:ext cx="2473200" cy="1772026"/>
          </a:xfrm>
        </p:spPr>
        <p:txBody>
          <a:bodyPr/>
          <a:lstStyle>
            <a:lvl1pPr>
              <a:defRPr/>
            </a:lvl1pPr>
          </a:lstStyle>
          <a:p>
            <a:pPr lvl="0"/>
            <a:r>
              <a:rPr lang="da-DK" noProof="0" dirty="0"/>
              <a:t>Click to add text               Enter &amp; TAB to view next text style                   SHIFT+TAB to view previous text style</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067175"/>
            <a:ext cx="2473200" cy="17720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1075424003"/>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1229" userDrawn="1">
          <p15:clr>
            <a:srgbClr val="A4A3A4"/>
          </p15:clr>
        </p15:guide>
        <p15:guide id="9" orient="horz" pos="2334" userDrawn="1">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Content and Pictur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C17E9B0-B207-48B2-8977-652E7095720B}" type="datetime3">
              <a:rPr lang="da-DK" smtClean="0"/>
              <a:t>17.12.2024</a:t>
            </a:fld>
            <a:endParaRPr lang="da-DK" dirty="0"/>
          </a:p>
        </p:txBody>
      </p:sp>
      <p:sp>
        <p:nvSpPr>
          <p:cNvPr id="5" name="Picture Placeholder 4">
            <a:extLst>
              <a:ext uri="{FF2B5EF4-FFF2-40B4-BE49-F238E27FC236}">
                <a16:creationId xmlns:a16="http://schemas.microsoft.com/office/drawing/2014/main" id="{ABD7C9CD-2DBF-EB0A-174D-7AF1CADADB80}"/>
              </a:ext>
            </a:extLst>
          </p:cNvPr>
          <p:cNvSpPr>
            <a:spLocks noGrp="1"/>
          </p:cNvSpPr>
          <p:nvPr>
            <p:ph type="pic" sz="quarter" idx="22" hasCustomPrompt="1"/>
          </p:nvPr>
        </p:nvSpPr>
        <p:spPr>
          <a:xfrm>
            <a:off x="450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0" name="Picture Placeholder 4">
            <a:extLst>
              <a:ext uri="{FF2B5EF4-FFF2-40B4-BE49-F238E27FC236}">
                <a16:creationId xmlns:a16="http://schemas.microsoft.com/office/drawing/2014/main" id="{1D5D7F33-AB53-6BC7-A88A-BC2629549D95}"/>
              </a:ext>
            </a:extLst>
          </p:cNvPr>
          <p:cNvSpPr>
            <a:spLocks noGrp="1"/>
          </p:cNvSpPr>
          <p:nvPr>
            <p:ph type="pic" sz="quarter" idx="23" hasCustomPrompt="1"/>
          </p:nvPr>
        </p:nvSpPr>
        <p:spPr>
          <a:xfrm>
            <a:off x="32292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7" name="Picture Placeholder 4">
            <a:extLst>
              <a:ext uri="{FF2B5EF4-FFF2-40B4-BE49-F238E27FC236}">
                <a16:creationId xmlns:a16="http://schemas.microsoft.com/office/drawing/2014/main" id="{65DA51E7-7EB8-46B3-F7FF-58AE1556AFAF}"/>
              </a:ext>
            </a:extLst>
          </p:cNvPr>
          <p:cNvSpPr>
            <a:spLocks noGrp="1"/>
          </p:cNvSpPr>
          <p:nvPr>
            <p:ph type="pic" sz="quarter" idx="24" hasCustomPrompt="1"/>
          </p:nvPr>
        </p:nvSpPr>
        <p:spPr>
          <a:xfrm>
            <a:off x="59940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19" name="Picture Placeholder 4">
            <a:extLst>
              <a:ext uri="{FF2B5EF4-FFF2-40B4-BE49-F238E27FC236}">
                <a16:creationId xmlns:a16="http://schemas.microsoft.com/office/drawing/2014/main" id="{6AC1A15A-123A-A9AD-E51F-72A6B9B4E62E}"/>
              </a:ext>
            </a:extLst>
          </p:cNvPr>
          <p:cNvSpPr>
            <a:spLocks noGrp="1"/>
          </p:cNvSpPr>
          <p:nvPr>
            <p:ph type="pic" sz="quarter" idx="25" hasCustomPrompt="1"/>
          </p:nvPr>
        </p:nvSpPr>
        <p:spPr>
          <a:xfrm>
            <a:off x="8762400" y="1951200"/>
            <a:ext cx="2473200" cy="1753200"/>
          </a:xfrm>
          <a:solidFill>
            <a:schemeClr val="bg1">
              <a:lumMod val="85000"/>
            </a:schemeClr>
          </a:solidFill>
        </p:spPr>
        <p:txBody>
          <a:bodyPr lIns="36000" tIns="36000" rIns="36000"/>
          <a:lstStyle>
            <a:lvl1pPr marL="0" indent="0">
              <a:lnSpc>
                <a:spcPct val="100000"/>
              </a:lnSpc>
              <a:spcBef>
                <a:spcPts val="0"/>
              </a:spcBef>
              <a:buNone/>
              <a:defRPr sz="1400">
                <a:solidFill>
                  <a:schemeClr val="tx1"/>
                </a:solidFill>
              </a:defRPr>
            </a:lvl1pPr>
          </a:lstStyle>
          <a:p>
            <a:r>
              <a:rPr lang="da-DK" dirty="0"/>
              <a:t>Click on frame and insert picture via Templafy Images.</a:t>
            </a:r>
            <a:endParaRPr lang="da-DK"/>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50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292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292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59940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59940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762400" y="4427999"/>
            <a:ext cx="2473200" cy="1410825"/>
          </a:xfrm>
        </p:spPr>
        <p:txBody>
          <a:bodyPr/>
          <a:lstStyle>
            <a:lvl1pPr>
              <a:defRPr/>
            </a:lvl1pPr>
          </a:lstStyle>
          <a:p>
            <a:pPr lvl="0"/>
            <a:r>
              <a:rPr lang="da-DK" noProof="0" dirty="0"/>
              <a:t>Click to add text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762400" y="4068000"/>
            <a:ext cx="247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4" name="Subtitle 2">
            <a:extLst>
              <a:ext uri="{FF2B5EF4-FFF2-40B4-BE49-F238E27FC236}">
                <a16:creationId xmlns:a16="http://schemas.microsoft.com/office/drawing/2014/main" id="{980CF69D-B694-84B0-2492-1C9ED558B0D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25" name="Text Placeholder 4">
            <a:extLst>
              <a:ext uri="{FF2B5EF4-FFF2-40B4-BE49-F238E27FC236}">
                <a16:creationId xmlns:a16="http://schemas.microsoft.com/office/drawing/2014/main" id="{1E1631A8-715A-B64C-BF61-BCBAD509744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840789580"/>
      </p:ext>
    </p:extLst>
  </p:cSld>
  <p:clrMapOvr>
    <a:masterClrMapping/>
  </p:clrMapOvr>
  <p:extLst>
    <p:ext uri="{DCECCB84-F9BA-43D5-87BE-67443E8EF086}">
      <p15:sldGuideLst xmlns:p15="http://schemas.microsoft.com/office/powerpoint/2012/main">
        <p15:guide id="1" pos="2035" userDrawn="1">
          <p15:clr>
            <a:srgbClr val="A4A3A4"/>
          </p15:clr>
        </p15:guide>
        <p15:guide id="2" pos="3775" userDrawn="1">
          <p15:clr>
            <a:srgbClr val="A4A3A4"/>
          </p15:clr>
        </p15:guide>
        <p15:guide id="3" pos="5519" userDrawn="1">
          <p15:clr>
            <a:srgbClr val="A4A3A4"/>
          </p15:clr>
        </p15:guide>
        <p15:guide id="4" pos="1843" userDrawn="1">
          <p15:clr>
            <a:srgbClr val="A4A3A4"/>
          </p15:clr>
        </p15:guide>
        <p15:guide id="5" pos="3593" userDrawn="1">
          <p15:clr>
            <a:srgbClr val="A4A3A4"/>
          </p15:clr>
        </p15:guide>
        <p15:guide id="6" pos="5333" userDrawn="1">
          <p15:clr>
            <a:srgbClr val="A4A3A4"/>
          </p15:clr>
        </p15:guide>
        <p15:guide id="7" orient="horz" pos="2562" userDrawn="1">
          <p15:clr>
            <a:srgbClr val="A4A3A4"/>
          </p15:clr>
        </p15:guide>
        <p15:guide id="8" orient="horz" pos="2788" userDrawn="1">
          <p15:clr>
            <a:srgbClr val="A4A3A4"/>
          </p15:clr>
        </p15:guide>
        <p15:guide id="9" orient="horz" pos="1229" userDrawn="1">
          <p15:clr>
            <a:srgbClr val="A4A3A4"/>
          </p15:clr>
        </p15:guide>
        <p15:guide id="10" orient="horz" pos="2333" userDrawn="1">
          <p15:clr>
            <a:srgbClr val="A4A3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ull Figure Slide">
    <p:spTree>
      <p:nvGrpSpPr>
        <p:cNvPr id="1" name=""/>
        <p:cNvGrpSpPr/>
        <p:nvPr/>
      </p:nvGrpSpPr>
      <p:grpSpPr>
        <a:xfrm>
          <a:off x="0" y="0"/>
          <a:ext cx="0" cy="0"/>
          <a:chOff x="0" y="0"/>
          <a:chExt cx="0" cy="0"/>
        </a:xfrm>
      </p:grpSpPr>
      <p:sp>
        <p:nvSpPr>
          <p:cNvPr id="12" name="Date Placeholder 11" hidden="1">
            <a:extLst>
              <a:ext uri="{FF2B5EF4-FFF2-40B4-BE49-F238E27FC236}">
                <a16:creationId xmlns:a16="http://schemas.microsoft.com/office/drawing/2014/main" id="{1768BB60-88BE-60EE-B5E0-382AB5763269}"/>
              </a:ext>
            </a:extLst>
          </p:cNvPr>
          <p:cNvSpPr>
            <a:spLocks noGrp="1"/>
          </p:cNvSpPr>
          <p:nvPr>
            <p:ph type="dt" sz="half" idx="15"/>
          </p:nvPr>
        </p:nvSpPr>
        <p:spPr/>
        <p:txBody>
          <a:bodyPr/>
          <a:lstStyle/>
          <a:p>
            <a:fld id="{422FD456-FCAF-42A7-83AC-576433D435DC}" type="datetime3">
              <a:rPr lang="da-DK" smtClean="0"/>
              <a:t>17.12.2024</a:t>
            </a:fld>
            <a:endParaRPr lang="da-DK" dirty="0"/>
          </a:p>
        </p:txBody>
      </p:sp>
      <p:sp>
        <p:nvSpPr>
          <p:cNvPr id="3" name="Content Placeholder 2"/>
          <p:cNvSpPr>
            <a:spLocks noGrp="1"/>
          </p:cNvSpPr>
          <p:nvPr>
            <p:ph idx="1" hasCustomPrompt="1"/>
          </p:nvPr>
        </p:nvSpPr>
        <p:spPr>
          <a:xfrm>
            <a:off x="449263" y="936000"/>
            <a:ext cx="10792800" cy="4903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41A3A676-5951-1BF6-0329-6AD00F20ED05}"/>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D392EF6A-6DC0-119E-B65B-23F93417CFD2}"/>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3" name="Footer Placeholder 12">
            <a:extLst>
              <a:ext uri="{FF2B5EF4-FFF2-40B4-BE49-F238E27FC236}">
                <a16:creationId xmlns:a16="http://schemas.microsoft.com/office/drawing/2014/main" id="{F9C71199-B33C-BF76-D314-666592E6C2D0}"/>
              </a:ext>
            </a:extLst>
          </p:cNvPr>
          <p:cNvSpPr>
            <a:spLocks noGrp="1"/>
          </p:cNvSpPr>
          <p:nvPr>
            <p:ph type="ftr" sz="quarter" idx="16"/>
          </p:nvPr>
        </p:nvSpPr>
        <p:spPr/>
        <p:txBody>
          <a:bodyPr/>
          <a:lstStyle/>
          <a:p>
            <a:r>
              <a:rPr lang="da-DK" dirty="0"/>
              <a:t>Gjensidige Forsikring Group</a:t>
            </a:r>
            <a:endParaRPr lang="da-DK"/>
          </a:p>
        </p:txBody>
      </p:sp>
      <p:sp>
        <p:nvSpPr>
          <p:cNvPr id="14" name="Slide Number Placeholder 13">
            <a:extLst>
              <a:ext uri="{FF2B5EF4-FFF2-40B4-BE49-F238E27FC236}">
                <a16:creationId xmlns:a16="http://schemas.microsoft.com/office/drawing/2014/main" id="{45753432-DE52-9F6B-FD18-AB0F54E780E9}"/>
              </a:ext>
            </a:extLst>
          </p:cNvPr>
          <p:cNvSpPr>
            <a:spLocks noGrp="1"/>
          </p:cNvSpPr>
          <p:nvPr>
            <p:ph type="sldNum" sz="quarter" idx="17"/>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953493707"/>
      </p:ext>
    </p:extLst>
  </p:cSld>
  <p:clrMapOvr>
    <a:masterClrMapping/>
  </p:clrMapOvr>
  <p:extLst>
    <p:ext uri="{DCECCB84-F9BA-43D5-87BE-67443E8EF086}">
      <p15:sldGuideLst xmlns:p15="http://schemas.microsoft.com/office/powerpoint/2012/main">
        <p15:guide id="1" orient="horz" pos="589" userDrawn="1">
          <p15:clr>
            <a:srgbClr val="A4A3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17.12.2024</a:t>
            </a:fld>
            <a:endParaRPr lang="da-DK" dirty="0"/>
          </a:p>
        </p:txBody>
      </p:sp>
      <p:sp>
        <p:nvSpPr>
          <p:cNvPr id="3" name="Content Placeholder 2"/>
          <p:cNvSpPr>
            <a:spLocks noGrp="1"/>
          </p:cNvSpPr>
          <p:nvPr>
            <p:ph idx="1" hasCustomPrompt="1"/>
          </p:nvPr>
        </p:nvSpPr>
        <p:spPr>
          <a:xfrm>
            <a:off x="449999"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936000"/>
            <a:ext cx="5169600" cy="490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643843460"/>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097128DD-9324-4594-ACCE-888C293D7B45}" type="datetime3">
              <a:rPr lang="da-DK" smtClean="0"/>
              <a:t>17.12.2024</a:t>
            </a:fld>
            <a:endParaRPr lang="da-DK" dirty="0"/>
          </a:p>
        </p:txBody>
      </p:sp>
      <p:sp>
        <p:nvSpPr>
          <p:cNvPr id="3" name="Content Placeholder 2"/>
          <p:cNvSpPr>
            <a:spLocks noGrp="1"/>
          </p:cNvSpPr>
          <p:nvPr>
            <p:ph idx="1" hasCustomPrompt="1"/>
          </p:nvPr>
        </p:nvSpPr>
        <p:spPr>
          <a:xfrm>
            <a:off x="449999"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6073200" y="1296000"/>
            <a:ext cx="51696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6073200" y="936000"/>
            <a:ext cx="51696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9DC41EEE-7CEE-CF0D-B6DE-81AECC016873}"/>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3648D40C-514E-2032-FB46-B5A476C9C0BE}"/>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2765872433"/>
      </p:ext>
    </p:extLst>
  </p:cSld>
  <p:clrMapOvr>
    <a:masterClrMapping/>
  </p:clrMapOvr>
  <p:extLst>
    <p:ext uri="{DCECCB84-F9BA-43D5-87BE-67443E8EF086}">
      <p15:sldGuideLst xmlns:p15="http://schemas.microsoft.com/office/powerpoint/2012/main">
        <p15:guide id="1" pos="3825" userDrawn="1">
          <p15:clr>
            <a:srgbClr val="A4A3A4"/>
          </p15:clr>
        </p15:guide>
        <p15:guide id="2" pos="3539" userDrawn="1">
          <p15:clr>
            <a:srgbClr val="A4A3A4"/>
          </p15:clr>
        </p15:guide>
        <p15:guide id="3" orient="horz" pos="589" userDrawn="1">
          <p15:clr>
            <a:srgbClr val="A4A3A4"/>
          </p15:clr>
        </p15:guide>
        <p15:guide id="4" orient="horz" pos="816" userDrawn="1">
          <p15:clr>
            <a:srgbClr val="A4A3A4"/>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Figures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17.12.2024</a:t>
            </a:fld>
            <a:endParaRPr lang="da-DK" dirty="0"/>
          </a:p>
        </p:txBody>
      </p:sp>
      <p:sp>
        <p:nvSpPr>
          <p:cNvPr id="3" name="Content Placeholder 2"/>
          <p:cNvSpPr>
            <a:spLocks noGrp="1"/>
          </p:cNvSpPr>
          <p:nvPr>
            <p:ph idx="1" hasCustomPrompt="1"/>
          </p:nvPr>
        </p:nvSpPr>
        <p:spPr>
          <a:xfrm>
            <a:off x="449999"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935037"/>
            <a:ext cx="34632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87573751"/>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9" userDrawn="1">
          <p15:clr>
            <a:srgbClr val="A4A3A4"/>
          </p15:clr>
        </p15:guide>
        <p15:guide id="4" pos="4775" userDrawn="1">
          <p15:clr>
            <a:srgbClr val="A4A3A4"/>
          </p15:clr>
        </p15:guide>
        <p15:guide id="5" pos="2465"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A">
    <p:spTree>
      <p:nvGrpSpPr>
        <p:cNvPr id="1" name=""/>
        <p:cNvGrpSpPr/>
        <p:nvPr/>
      </p:nvGrpSpPr>
      <p:grpSpPr>
        <a:xfrm>
          <a:off x="0" y="0"/>
          <a:ext cx="0" cy="0"/>
          <a:chOff x="0" y="0"/>
          <a:chExt cx="0" cy="0"/>
        </a:xfrm>
      </p:grpSpPr>
      <p:sp>
        <p:nvSpPr>
          <p:cNvPr id="7" name="Background">
            <a:extLst>
              <a:ext uri="{FF2B5EF4-FFF2-40B4-BE49-F238E27FC236}">
                <a16:creationId xmlns:a16="http://schemas.microsoft.com/office/drawing/2014/main" id="{333351AD-BFAB-52D8-96DB-CB8A1CE23214}"/>
              </a:ext>
            </a:extLst>
          </p:cNvPr>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Footer Placeholder 8" hidden="1">
            <a:extLst>
              <a:ext uri="{FF2B5EF4-FFF2-40B4-BE49-F238E27FC236}">
                <a16:creationId xmlns:a16="http://schemas.microsoft.com/office/drawing/2014/main" id="{60BCA82B-5E88-E881-DEE9-DB21D7BC3BC8}"/>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6" name="Slide Number Placeholder 10" hidden="1">
            <a:extLst>
              <a:ext uri="{FF2B5EF4-FFF2-40B4-BE49-F238E27FC236}">
                <a16:creationId xmlns:a16="http://schemas.microsoft.com/office/drawing/2014/main" id="{C982D731-DE7F-0049-C9A1-BB53B1F525BC}"/>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A5B17903-8C4E-EDFA-8242-44C36080188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8374"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8374"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chemeClr val="dk2"/>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4" name="Date Placeholder 3">
            <a:extLst>
              <a:ext uri="{FF2B5EF4-FFF2-40B4-BE49-F238E27FC236}">
                <a16:creationId xmlns:a16="http://schemas.microsoft.com/office/drawing/2014/main" id="{FF75E2DD-33EA-1580-B2C9-323FC6AE1A23}"/>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96836513"/>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5"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ree Figures">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D24EA827-0B49-4926-B77C-E8F2676440B2}" type="datetime3">
              <a:rPr lang="da-DK" smtClean="0"/>
              <a:t>17.12.2024</a:t>
            </a:fld>
            <a:endParaRPr lang="da-DK" dirty="0"/>
          </a:p>
        </p:txBody>
      </p:sp>
      <p:sp>
        <p:nvSpPr>
          <p:cNvPr id="3" name="Content Placeholder 2"/>
          <p:cNvSpPr>
            <a:spLocks noGrp="1"/>
          </p:cNvSpPr>
          <p:nvPr>
            <p:ph idx="1" hasCustomPrompt="1"/>
          </p:nvPr>
        </p:nvSpPr>
        <p:spPr>
          <a:xfrm>
            <a:off x="449999"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41148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41148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7776000" y="1295999"/>
            <a:ext cx="34632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7776000" y="936000"/>
            <a:ext cx="34632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BA160133-2721-4E1C-9228-0960E2654ABA}"/>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2892892-4D6F-872D-965F-366EF39C35CF}"/>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789131090"/>
      </p:ext>
    </p:extLst>
  </p:cSld>
  <p:clrMapOvr>
    <a:masterClrMapping/>
  </p:clrMapOvr>
  <p:extLst>
    <p:ext uri="{DCECCB84-F9BA-43D5-87BE-67443E8EF086}">
      <p15:sldGuideLst xmlns:p15="http://schemas.microsoft.com/office/powerpoint/2012/main">
        <p15:guide id="1" orient="horz" pos="589" userDrawn="1">
          <p15:clr>
            <a:srgbClr val="A4A3A4"/>
          </p15:clr>
        </p15:guide>
        <p15:guide id="2" pos="2592" userDrawn="1">
          <p15:clr>
            <a:srgbClr val="A4A3A4"/>
          </p15:clr>
        </p15:guide>
        <p15:guide id="3" pos="4899" userDrawn="1">
          <p15:clr>
            <a:srgbClr val="A4A3A4"/>
          </p15:clr>
        </p15:guide>
        <p15:guide id="4" pos="4775" userDrawn="1">
          <p15:clr>
            <a:srgbClr val="A4A3A4"/>
          </p15:clr>
        </p15:guide>
        <p15:guide id="5" pos="2465" userDrawn="1">
          <p15:clr>
            <a:srgbClr val="A4A3A4"/>
          </p15:clr>
        </p15:guide>
        <p15:guide id="6" orient="horz" pos="816" userDrawn="1">
          <p15:clr>
            <a:srgbClr val="A4A3A4"/>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our Figures A no subtitle">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17.12.2024</a:t>
            </a:fld>
            <a:endParaRPr lang="da-DK" dirty="0"/>
          </a:p>
        </p:txBody>
      </p:sp>
      <p:sp>
        <p:nvSpPr>
          <p:cNvPr id="3" name="Content Placeholder 2"/>
          <p:cNvSpPr>
            <a:spLocks noGrp="1"/>
          </p:cNvSpPr>
          <p:nvPr>
            <p:ph idx="1" hasCustomPrompt="1"/>
          </p:nvPr>
        </p:nvSpPr>
        <p:spPr>
          <a:xfrm>
            <a:off x="44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5038"/>
            <a:ext cx="2422800" cy="4903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88318997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8" orient="horz" pos="589" userDrawn="1">
          <p15:clr>
            <a:srgbClr val="A4A3A4"/>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our Figures A">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17.12.2024</a:t>
            </a:fld>
            <a:endParaRPr lang="da-DK" dirty="0"/>
          </a:p>
        </p:txBody>
      </p:sp>
      <p:sp>
        <p:nvSpPr>
          <p:cNvPr id="3" name="Content Placeholder 2"/>
          <p:cNvSpPr>
            <a:spLocks noGrp="1"/>
          </p:cNvSpPr>
          <p:nvPr>
            <p:ph idx="1" hasCustomPrompt="1"/>
          </p:nvPr>
        </p:nvSpPr>
        <p:spPr>
          <a:xfrm>
            <a:off x="44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3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2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296000"/>
            <a:ext cx="2422800" cy="4542825"/>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497839898"/>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816" userDrawn="1">
          <p15:clr>
            <a:srgbClr val="A4A3A4"/>
          </p15:clr>
        </p15:guide>
        <p15:guide id="8" orient="horz" pos="589" userDrawn="1">
          <p15:clr>
            <a:srgbClr val="A4A3A4"/>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our Figures B">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3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603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936000"/>
            <a:ext cx="2422800" cy="4381200"/>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8820000" y="5562832"/>
            <a:ext cx="2422800" cy="277200"/>
          </a:xfrm>
        </p:spPr>
        <p:txBody>
          <a:bodyPr tIns="0" anchor="b" anchorCtr="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D0A8E6E-DE28-4A36-B9A2-0A01C0274DAB}" type="datetime3">
              <a:rPr lang="da-DK" smtClean="0"/>
              <a:t>17.12.2024</a:t>
            </a:fld>
            <a:endParaRPr lang="da-DK" dirty="0"/>
          </a:p>
        </p:txBody>
      </p:sp>
      <p:sp>
        <p:nvSpPr>
          <p:cNvPr id="2" name="Subtitle 2">
            <a:extLst>
              <a:ext uri="{FF2B5EF4-FFF2-40B4-BE49-F238E27FC236}">
                <a16:creationId xmlns:a16="http://schemas.microsoft.com/office/drawing/2014/main" id="{86E2210D-4C6E-3B61-09B4-2C5BE46A948E}"/>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BEC15C49-7E14-23AE-B83B-BC77AFBCC5D3}"/>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Tree>
    <p:extLst>
      <p:ext uri="{BB962C8B-B14F-4D97-AF65-F5344CB8AC3E}">
        <p14:creationId xmlns:p14="http://schemas.microsoft.com/office/powerpoint/2010/main" val="1655740593"/>
      </p:ext>
    </p:extLst>
  </p:cSld>
  <p:clrMapOvr>
    <a:masterClrMapping/>
  </p:clrMapOvr>
  <p:extLst>
    <p:ext uri="{DCECCB84-F9BA-43D5-87BE-67443E8EF086}">
      <p15:sldGuideLst xmlns:p15="http://schemas.microsoft.com/office/powerpoint/2012/main">
        <p15:guide id="2" pos="2040" userDrawn="1">
          <p15:clr>
            <a:srgbClr val="A4A3A4"/>
          </p15:clr>
        </p15:guide>
        <p15:guide id="3" pos="3799" userDrawn="1">
          <p15:clr>
            <a:srgbClr val="A4A3A4"/>
          </p15:clr>
        </p15:guide>
        <p15:guide id="4" pos="5555" userDrawn="1">
          <p15:clr>
            <a:srgbClr val="A4A3A4"/>
          </p15:clr>
        </p15:guide>
        <p15:guide id="5" pos="1813" userDrawn="1">
          <p15:clr>
            <a:srgbClr val="A4A3A4"/>
          </p15:clr>
        </p15:guide>
        <p15:guide id="6" pos="3571" userDrawn="1">
          <p15:clr>
            <a:srgbClr val="A4A3A4"/>
          </p15:clr>
        </p15:guide>
        <p15:guide id="7" pos="5331" userDrawn="1">
          <p15:clr>
            <a:srgbClr val="A4A3A4"/>
          </p15:clr>
        </p15:guide>
        <p15:guide id="8" orient="horz" pos="589" userDrawn="1">
          <p15:clr>
            <a:srgbClr val="A4A3A4"/>
          </p15:clr>
        </p15:guide>
        <p15:guide id="9" orient="horz" pos="3503" userDrawn="1">
          <p15:clr>
            <a:srgbClr val="A4A3A4"/>
          </p15:clr>
        </p15:guide>
        <p15:guide id="10" orient="horz" pos="3351" userDrawn="1">
          <p15:clr>
            <a:srgbClr val="A4A3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Figures C no subtitl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935038"/>
            <a:ext cx="2422800" cy="2340962"/>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17.12.2024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935038"/>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492494"/>
            <a:ext cx="2422800" cy="2340962"/>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1189301" y="7161702"/>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3014126524"/>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9" userDrawn="1">
          <p15:clr>
            <a:srgbClr val="A4A3A4"/>
          </p15:clr>
        </p15:guide>
        <p15:guide id="5" orient="horz" pos="2199" userDrawn="1">
          <p15:clr>
            <a:srgbClr val="A4A3A4"/>
          </p15:clr>
        </p15:guide>
        <p15:guide id="7" orient="horz" pos="589"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Figures C">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49999" y="1296000"/>
            <a:ext cx="2422800" cy="1980000"/>
          </a:xfrm>
        </p:spPr>
        <p:txBody>
          <a:bodyPr/>
          <a:lstStyle>
            <a:lvl1pPr>
              <a:defRPr/>
            </a:lvl1pPr>
            <a:lvl2pPr marL="180000" indent="0">
              <a:buNone/>
              <a:defRPr/>
            </a:lvl2pPr>
          </a:lstStyle>
          <a:p>
            <a:pPr lvl="0"/>
            <a:r>
              <a:rPr lang="da-DK" noProof="0" dirty="0"/>
              <a:t>Click to add Chart or Table                           Enter &amp; TAB to view next text style SHIFT+TAB to view previous text style</a:t>
            </a:r>
            <a:endParaRPr lang="da-DK"/>
          </a:p>
        </p:txBody>
      </p:sp>
      <p:sp>
        <p:nvSpPr>
          <p:cNvPr id="6" name="Text Placeholder 5">
            <a:extLst>
              <a:ext uri="{FF2B5EF4-FFF2-40B4-BE49-F238E27FC236}">
                <a16:creationId xmlns:a16="http://schemas.microsoft.com/office/drawing/2014/main" id="{988A807E-4AA1-4FEA-AB62-F9D6365F3579}"/>
              </a:ext>
            </a:extLst>
          </p:cNvPr>
          <p:cNvSpPr>
            <a:spLocks noGrp="1"/>
          </p:cNvSpPr>
          <p:nvPr>
            <p:ph type="body" sz="quarter" idx="15" hasCustomPrompt="1"/>
          </p:nvPr>
        </p:nvSpPr>
        <p:spPr>
          <a:xfrm>
            <a:off x="449999"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4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2" name="Text Placeholder 5">
            <a:extLst>
              <a:ext uri="{FF2B5EF4-FFF2-40B4-BE49-F238E27FC236}">
                <a16:creationId xmlns:a16="http://schemas.microsoft.com/office/drawing/2014/main" id="{B81790BE-18ED-4BEB-ABA8-7B9EF2BF3164}"/>
              </a:ext>
            </a:extLst>
          </p:cNvPr>
          <p:cNvSpPr>
            <a:spLocks noGrp="1"/>
          </p:cNvSpPr>
          <p:nvPr>
            <p:ph type="body" sz="quarter" idx="17" hasCustomPrompt="1"/>
          </p:nvPr>
        </p:nvSpPr>
        <p:spPr>
          <a:xfrm>
            <a:off x="324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449999"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4" name="Text Placeholder 5">
            <a:extLst>
              <a:ext uri="{FF2B5EF4-FFF2-40B4-BE49-F238E27FC236}">
                <a16:creationId xmlns:a16="http://schemas.microsoft.com/office/drawing/2014/main" id="{068249E7-8044-4532-BAEE-D4EAFF9C2A7D}"/>
              </a:ext>
            </a:extLst>
          </p:cNvPr>
          <p:cNvSpPr>
            <a:spLocks noGrp="1"/>
          </p:cNvSpPr>
          <p:nvPr>
            <p:ph type="body" sz="quarter" idx="19" hasCustomPrompt="1"/>
          </p:nvPr>
        </p:nvSpPr>
        <p:spPr>
          <a:xfrm>
            <a:off x="449999"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324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6" name="Text Placeholder 5">
            <a:extLst>
              <a:ext uri="{FF2B5EF4-FFF2-40B4-BE49-F238E27FC236}">
                <a16:creationId xmlns:a16="http://schemas.microsoft.com/office/drawing/2014/main" id="{CE263DE1-C9D8-4050-956E-161E000C8C36}"/>
              </a:ext>
            </a:extLst>
          </p:cNvPr>
          <p:cNvSpPr>
            <a:spLocks noGrp="1"/>
          </p:cNvSpPr>
          <p:nvPr>
            <p:ph type="body" sz="quarter" idx="21" hasCustomPrompt="1"/>
          </p:nvPr>
        </p:nvSpPr>
        <p:spPr>
          <a:xfrm>
            <a:off x="324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8B87D41-9CA1-4346-9C6E-4E46B8F20BE9}" type="datetime3">
              <a:rPr lang="da-DK" smtClean="0"/>
              <a:t>17.12.2024</a:t>
            </a:fld>
            <a:endParaRPr lang="da-DK" dirty="0"/>
          </a:p>
        </p:txBody>
      </p:sp>
      <p:sp>
        <p:nvSpPr>
          <p:cNvPr id="2" name="Subtitle 2">
            <a:extLst>
              <a:ext uri="{FF2B5EF4-FFF2-40B4-BE49-F238E27FC236}">
                <a16:creationId xmlns:a16="http://schemas.microsoft.com/office/drawing/2014/main" id="{2F0BA4FF-56EE-2D4D-4126-151F00721C4C}"/>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AA1993FB-7CB8-208D-6050-981D82E38906}"/>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10" name="Content Placeholder 2">
            <a:extLst>
              <a:ext uri="{FF2B5EF4-FFF2-40B4-BE49-F238E27FC236}">
                <a16:creationId xmlns:a16="http://schemas.microsoft.com/office/drawing/2014/main" id="{F802A73E-F407-8B3D-57C4-D9EC1AE15B95}"/>
              </a:ext>
            </a:extLst>
          </p:cNvPr>
          <p:cNvSpPr>
            <a:spLocks noGrp="1"/>
          </p:cNvSpPr>
          <p:nvPr>
            <p:ph idx="22" hasCustomPrompt="1"/>
          </p:nvPr>
        </p:nvSpPr>
        <p:spPr>
          <a:xfrm>
            <a:off x="603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7" name="Text Placeholder 5">
            <a:extLst>
              <a:ext uri="{FF2B5EF4-FFF2-40B4-BE49-F238E27FC236}">
                <a16:creationId xmlns:a16="http://schemas.microsoft.com/office/drawing/2014/main" id="{C86A84FF-D780-D014-8477-B20E8799B9D3}"/>
              </a:ext>
            </a:extLst>
          </p:cNvPr>
          <p:cNvSpPr>
            <a:spLocks noGrp="1"/>
          </p:cNvSpPr>
          <p:nvPr>
            <p:ph type="body" sz="quarter" idx="23" hasCustomPrompt="1"/>
          </p:nvPr>
        </p:nvSpPr>
        <p:spPr>
          <a:xfrm>
            <a:off x="603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da-DK" noProof="0" dirty="0"/>
              <a:t>Click to add subtitle</a:t>
            </a:r>
            <a:endParaRPr lang="da-DK" dirty="0"/>
          </a:p>
          <a:p>
            <a:pPr lvl="0"/>
            <a:endParaRPr lang="da-DK" dirty="0"/>
          </a:p>
        </p:txBody>
      </p:sp>
      <p:sp>
        <p:nvSpPr>
          <p:cNvPr id="18" name="Content Placeholder 2">
            <a:extLst>
              <a:ext uri="{FF2B5EF4-FFF2-40B4-BE49-F238E27FC236}">
                <a16:creationId xmlns:a16="http://schemas.microsoft.com/office/drawing/2014/main" id="{FF9049C4-E3DE-2450-CDA9-AE524C987D6A}"/>
              </a:ext>
            </a:extLst>
          </p:cNvPr>
          <p:cNvSpPr>
            <a:spLocks noGrp="1"/>
          </p:cNvSpPr>
          <p:nvPr>
            <p:ph idx="24" hasCustomPrompt="1"/>
          </p:nvPr>
        </p:nvSpPr>
        <p:spPr>
          <a:xfrm>
            <a:off x="8820000" y="1296000"/>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19" name="Text Placeholder 5">
            <a:extLst>
              <a:ext uri="{FF2B5EF4-FFF2-40B4-BE49-F238E27FC236}">
                <a16:creationId xmlns:a16="http://schemas.microsoft.com/office/drawing/2014/main" id="{ADEC32D4-D747-5C8D-BE45-C11D028BAFCB}"/>
              </a:ext>
            </a:extLst>
          </p:cNvPr>
          <p:cNvSpPr>
            <a:spLocks noGrp="1"/>
          </p:cNvSpPr>
          <p:nvPr>
            <p:ph type="body" sz="quarter" idx="25" hasCustomPrompt="1"/>
          </p:nvPr>
        </p:nvSpPr>
        <p:spPr>
          <a:xfrm>
            <a:off x="8820000" y="936000"/>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0" name="Content Placeholder 2">
            <a:extLst>
              <a:ext uri="{FF2B5EF4-FFF2-40B4-BE49-F238E27FC236}">
                <a16:creationId xmlns:a16="http://schemas.microsoft.com/office/drawing/2014/main" id="{31AB733D-60B1-9961-BD6C-C41304FB9EEB}"/>
              </a:ext>
            </a:extLst>
          </p:cNvPr>
          <p:cNvSpPr>
            <a:spLocks noGrp="1"/>
          </p:cNvSpPr>
          <p:nvPr>
            <p:ph idx="26" hasCustomPrompt="1"/>
          </p:nvPr>
        </p:nvSpPr>
        <p:spPr>
          <a:xfrm>
            <a:off x="603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1" name="Text Placeholder 5">
            <a:extLst>
              <a:ext uri="{FF2B5EF4-FFF2-40B4-BE49-F238E27FC236}">
                <a16:creationId xmlns:a16="http://schemas.microsoft.com/office/drawing/2014/main" id="{B08FF9C7-5762-93BD-F407-231D0B095C89}"/>
              </a:ext>
            </a:extLst>
          </p:cNvPr>
          <p:cNvSpPr>
            <a:spLocks noGrp="1"/>
          </p:cNvSpPr>
          <p:nvPr>
            <p:ph type="body" sz="quarter" idx="27" hasCustomPrompt="1"/>
          </p:nvPr>
        </p:nvSpPr>
        <p:spPr>
          <a:xfrm>
            <a:off x="603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
        <p:nvSpPr>
          <p:cNvPr id="22" name="Content Placeholder 2">
            <a:extLst>
              <a:ext uri="{FF2B5EF4-FFF2-40B4-BE49-F238E27FC236}">
                <a16:creationId xmlns:a16="http://schemas.microsoft.com/office/drawing/2014/main" id="{10DC0AFA-ED3F-CBAC-D500-76C1E30DA39C}"/>
              </a:ext>
            </a:extLst>
          </p:cNvPr>
          <p:cNvSpPr>
            <a:spLocks noGrp="1"/>
          </p:cNvSpPr>
          <p:nvPr>
            <p:ph idx="28" hasCustomPrompt="1"/>
          </p:nvPr>
        </p:nvSpPr>
        <p:spPr>
          <a:xfrm>
            <a:off x="8820000" y="3853456"/>
            <a:ext cx="2422800" cy="1980000"/>
          </a:xfrm>
        </p:spPr>
        <p:txBody>
          <a:bodyPr/>
          <a:lstStyle>
            <a:lvl1pPr>
              <a:defRPr/>
            </a:lvl1pPr>
          </a:lstStyle>
          <a:p>
            <a:pPr lvl="0"/>
            <a:r>
              <a:rPr lang="da-DK" noProof="0" dirty="0"/>
              <a:t>Click to add Chart or Table                           Enter &amp; TAB to view next text style SHIFT+TAB to view previous text style</a:t>
            </a:r>
            <a:endParaRPr lang="da-DK"/>
          </a:p>
        </p:txBody>
      </p:sp>
      <p:sp>
        <p:nvSpPr>
          <p:cNvPr id="23" name="Text Placeholder 5">
            <a:extLst>
              <a:ext uri="{FF2B5EF4-FFF2-40B4-BE49-F238E27FC236}">
                <a16:creationId xmlns:a16="http://schemas.microsoft.com/office/drawing/2014/main" id="{1F979DDF-0596-697C-FCD6-67D2ED69290D}"/>
              </a:ext>
            </a:extLst>
          </p:cNvPr>
          <p:cNvSpPr>
            <a:spLocks noGrp="1"/>
          </p:cNvSpPr>
          <p:nvPr>
            <p:ph type="body" sz="quarter" idx="29" hasCustomPrompt="1"/>
          </p:nvPr>
        </p:nvSpPr>
        <p:spPr>
          <a:xfrm>
            <a:off x="8820000" y="3493456"/>
            <a:ext cx="2422800" cy="277200"/>
          </a:xfrm>
        </p:spPr>
        <p:txBody>
          <a:bodyPr tIns="0"/>
          <a:lstStyle>
            <a:lvl1pPr marL="0" indent="0">
              <a:buFontTx/>
              <a:buNone/>
              <a:defRPr sz="1800" b="1"/>
            </a:lvl1pPr>
            <a:lvl2pPr marL="180000" indent="0">
              <a:buFontTx/>
              <a:buNone/>
              <a:defRPr sz="1800" b="1"/>
            </a:lvl2pPr>
            <a:lvl3pPr marL="360000" indent="0">
              <a:buFontTx/>
              <a:buNone/>
              <a:defRPr sz="1800" b="1"/>
            </a:lvl3pPr>
            <a:lvl4pPr>
              <a:buFontTx/>
              <a:buNone/>
              <a:defRPr sz="1800" b="1"/>
            </a:lvl4pPr>
            <a:lvl5pPr>
              <a:buFontTx/>
              <a:buNone/>
              <a:defRPr sz="1800" b="1"/>
            </a:lvl5pPr>
          </a:lstStyle>
          <a:p>
            <a:pPr lvl="0"/>
            <a:r>
              <a:rPr lang="da-DK" dirty="0"/>
              <a:t>Click to add subtitle</a:t>
            </a:r>
            <a:endParaRPr lang="da-DK"/>
          </a:p>
        </p:txBody>
      </p:sp>
    </p:spTree>
    <p:extLst>
      <p:ext uri="{BB962C8B-B14F-4D97-AF65-F5344CB8AC3E}">
        <p14:creationId xmlns:p14="http://schemas.microsoft.com/office/powerpoint/2010/main" val="2264630558"/>
      </p:ext>
    </p:extLst>
  </p:cSld>
  <p:clrMapOvr>
    <a:masterClrMapping/>
  </p:clrMapOvr>
  <p:extLst>
    <p:ext uri="{DCECCB84-F9BA-43D5-87BE-67443E8EF086}">
      <p15:sldGuideLst xmlns:p15="http://schemas.microsoft.com/office/powerpoint/2012/main">
        <p15:guide id="1" pos="5555" userDrawn="1">
          <p15:clr>
            <a:srgbClr val="A4A3A4"/>
          </p15:clr>
        </p15:guide>
        <p15:guide id="2" pos="2040" userDrawn="1">
          <p15:clr>
            <a:srgbClr val="A4A3A4"/>
          </p15:clr>
        </p15:guide>
        <p15:guide id="3" pos="3799" userDrawn="1">
          <p15:clr>
            <a:srgbClr val="A4A3A4"/>
          </p15:clr>
        </p15:guide>
        <p15:guide id="5" orient="horz" pos="2199" userDrawn="1">
          <p15:clr>
            <a:srgbClr val="A4A3A4"/>
          </p15:clr>
        </p15:guide>
        <p15:guide id="6" orient="horz" pos="816" userDrawn="1">
          <p15:clr>
            <a:srgbClr val="A4A3A4"/>
          </p15:clr>
        </p15:guide>
        <p15:guide id="7" orient="horz" pos="589" userDrawn="1">
          <p15:clr>
            <a:srgbClr val="A4A3A4"/>
          </p15:clr>
        </p15:guide>
        <p15:guide id="8" orient="horz" pos="2426" userDrawn="1">
          <p15:clr>
            <a:srgbClr val="A4A3A4"/>
          </p15:clr>
        </p15:guide>
        <p15:guide id="9" orient="horz" pos="2065" userDrawn="1">
          <p15:clr>
            <a:srgbClr val="A4A3A4"/>
          </p15:clr>
        </p15:guide>
        <p15:guide id="10" pos="1812" userDrawn="1">
          <p15:clr>
            <a:srgbClr val="A4A3A4"/>
          </p15:clr>
        </p15:guide>
        <p15:guide id="11" pos="3568" userDrawn="1">
          <p15:clr>
            <a:srgbClr val="A4A3A4"/>
          </p15:clr>
        </p15:guide>
        <p15:guide id="12" pos="5328" userDrawn="1">
          <p15:clr>
            <a:srgbClr val="A4A3A4"/>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four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75F7BB58-7A94-41B4-A034-0113B6986B34}" type="datetime3">
              <a:rPr lang="da-DK" smtClean="0"/>
              <a:t>17.12.2024</a:t>
            </a:fld>
            <a:endParaRPr lang="da-DK" dirty="0"/>
          </a:p>
        </p:txBody>
      </p:sp>
      <p:sp>
        <p:nvSpPr>
          <p:cNvPr id="5" name="Title 4">
            <a:extLst>
              <a:ext uri="{FF2B5EF4-FFF2-40B4-BE49-F238E27FC236}">
                <a16:creationId xmlns:a16="http://schemas.microsoft.com/office/drawing/2014/main" id="{2EC16E0F-0954-4746-531B-6FF3FB505934}"/>
              </a:ext>
            </a:extLst>
          </p:cNvPr>
          <p:cNvSpPr>
            <a:spLocks noGrp="1"/>
          </p:cNvSpPr>
          <p:nvPr>
            <p:ph type="title" hasCustomPrompt="1"/>
          </p:nvPr>
        </p:nvSpPr>
        <p:spPr/>
        <p:txBody>
          <a:bodyPr/>
          <a:lstStyle/>
          <a:p>
            <a:r>
              <a:rPr lang="da-DK" noProof="0" dirty="0"/>
              <a:t>Click to add title. </a:t>
            </a:r>
            <a:br>
              <a:rPr lang="en-GB" noProof="0" dirty="0"/>
            </a:br>
            <a:r>
              <a:rPr lang="da-DK" noProof="0" dirty="0"/>
              <a:t>Maximum two lines.</a:t>
            </a:r>
            <a:endParaRPr lang="da-DK" dirty="0"/>
          </a:p>
        </p:txBody>
      </p:sp>
      <p:sp>
        <p:nvSpPr>
          <p:cNvPr id="3" name="Content Placeholder 2"/>
          <p:cNvSpPr>
            <a:spLocks noGrp="1"/>
          </p:cNvSpPr>
          <p:nvPr>
            <p:ph idx="1" hasCustomPrompt="1"/>
          </p:nvPr>
        </p:nvSpPr>
        <p:spPr>
          <a:xfrm>
            <a:off x="44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1" name="Content Placeholder 2">
            <a:extLst>
              <a:ext uri="{FF2B5EF4-FFF2-40B4-BE49-F238E27FC236}">
                <a16:creationId xmlns:a16="http://schemas.microsoft.com/office/drawing/2014/main" id="{583276C0-1F78-45A2-939F-D5F7DA307B5F}"/>
              </a:ext>
            </a:extLst>
          </p:cNvPr>
          <p:cNvSpPr>
            <a:spLocks noGrp="1"/>
          </p:cNvSpPr>
          <p:nvPr>
            <p:ph idx="16" hasCustomPrompt="1"/>
          </p:nvPr>
        </p:nvSpPr>
        <p:spPr>
          <a:xfrm>
            <a:off x="323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3" name="Content Placeholder 2">
            <a:extLst>
              <a:ext uri="{FF2B5EF4-FFF2-40B4-BE49-F238E27FC236}">
                <a16:creationId xmlns:a16="http://schemas.microsoft.com/office/drawing/2014/main" id="{06739BFD-D1FF-4065-AB78-7106C371DFD1}"/>
              </a:ext>
            </a:extLst>
          </p:cNvPr>
          <p:cNvSpPr>
            <a:spLocks noGrp="1"/>
          </p:cNvSpPr>
          <p:nvPr>
            <p:ph idx="18" hasCustomPrompt="1"/>
          </p:nvPr>
        </p:nvSpPr>
        <p:spPr>
          <a:xfrm>
            <a:off x="6029999"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15" name="Content Placeholder 2">
            <a:extLst>
              <a:ext uri="{FF2B5EF4-FFF2-40B4-BE49-F238E27FC236}">
                <a16:creationId xmlns:a16="http://schemas.microsoft.com/office/drawing/2014/main" id="{336D65A9-48FC-4E8A-AD8A-5E7F97F1C06D}"/>
              </a:ext>
            </a:extLst>
          </p:cNvPr>
          <p:cNvSpPr>
            <a:spLocks noGrp="1"/>
          </p:cNvSpPr>
          <p:nvPr>
            <p:ph idx="20" hasCustomPrompt="1"/>
          </p:nvPr>
        </p:nvSpPr>
        <p:spPr>
          <a:xfrm>
            <a:off x="8820000" y="1951038"/>
            <a:ext cx="2422800" cy="3887787"/>
          </a:xfrm>
        </p:spPr>
        <p:txBody>
          <a:bodyPr/>
          <a:lstStyle>
            <a:lvl1pPr>
              <a:defRPr/>
            </a:lvl1pPr>
          </a:lstStyle>
          <a:p>
            <a:pPr lvl="0"/>
            <a:r>
              <a:rPr lang="da-DK" noProof="0" dirty="0"/>
              <a:t>Click to add Chart or Table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2" name="Subtitle 2">
            <a:extLst>
              <a:ext uri="{FF2B5EF4-FFF2-40B4-BE49-F238E27FC236}">
                <a16:creationId xmlns:a16="http://schemas.microsoft.com/office/drawing/2014/main" id="{8CF1DC15-4F84-6EDE-51DE-FBB145E7B867}"/>
              </a:ext>
            </a:extLst>
          </p:cNvPr>
          <p:cNvSpPr>
            <a:spLocks noGrp="1"/>
          </p:cNvSpPr>
          <p:nvPr>
            <p:ph type="subTitle" idx="13" hasCustomPrompt="1"/>
          </p:nvPr>
        </p:nvSpPr>
        <p:spPr>
          <a:xfrm>
            <a:off x="449999" y="363600"/>
            <a:ext cx="10183075"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09A2B877-505E-F797-41C0-C28F851E33FC}"/>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p:txBody>
          <a:body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4069073501"/>
      </p:ext>
    </p:extLst>
  </p:cSld>
  <p:clrMapOvr>
    <a:masterClrMapping/>
  </p:clrMapOvr>
  <p:extLst>
    <p:ext uri="{DCECCB84-F9BA-43D5-87BE-67443E8EF086}">
      <p15:sldGuideLst xmlns:p15="http://schemas.microsoft.com/office/powerpoint/2012/main">
        <p15:guide id="1" pos="3796" userDrawn="1">
          <p15:clr>
            <a:srgbClr val="A4A3A4"/>
          </p15:clr>
        </p15:guide>
        <p15:guide id="2" pos="2040" userDrawn="1">
          <p15:clr>
            <a:srgbClr val="A4A3A4"/>
          </p15:clr>
        </p15:guide>
        <p15:guide id="3" pos="5555" userDrawn="1">
          <p15:clr>
            <a:srgbClr val="A4A3A4"/>
          </p15:clr>
        </p15:guide>
        <p15:guide id="4" pos="1812" userDrawn="1">
          <p15:clr>
            <a:srgbClr val="A4A3A4"/>
          </p15:clr>
        </p15:guide>
        <p15:guide id="5" pos="3567" userDrawn="1">
          <p15:clr>
            <a:srgbClr val="A4A3A4"/>
          </p15:clr>
        </p15:guide>
        <p15:guide id="6" pos="5324" userDrawn="1">
          <p15:clr>
            <a:srgbClr val="A4A3A4"/>
          </p15:clr>
        </p15:guide>
        <p15:guide id="7" orient="horz" pos="1229" userDrawn="1">
          <p15:clr>
            <a:srgbClr val="A4A3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ull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9C08D9B8-C00B-4391-B817-A50CD5C915ED}"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4872221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Half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6097200" y="0"/>
            <a:ext cx="60948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68762643-6812-4B6C-8A22-DF07D7D29084}"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21221093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arter Page Phot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Picture Placeholder 4">
            <a:extLst>
              <a:ext uri="{FF2B5EF4-FFF2-40B4-BE49-F238E27FC236}">
                <a16:creationId xmlns:a16="http://schemas.microsoft.com/office/drawing/2014/main" id="{8C825B9B-339C-438C-90BF-EE2DD94BF531}"/>
              </a:ext>
            </a:extLst>
          </p:cNvPr>
          <p:cNvSpPr>
            <a:spLocks noGrp="1"/>
          </p:cNvSpPr>
          <p:nvPr>
            <p:ph type="pic" sz="quarter" idx="13" hasCustomPrompt="1"/>
          </p:nvPr>
        </p:nvSpPr>
        <p:spPr>
          <a:xfrm>
            <a:off x="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Picture Placeholder 4">
            <a:extLst>
              <a:ext uri="{FF2B5EF4-FFF2-40B4-BE49-F238E27FC236}">
                <a16:creationId xmlns:a16="http://schemas.microsoft.com/office/drawing/2014/main" id="{EA9D56DA-DE8F-447A-A7C6-70F5028FC6C2}"/>
              </a:ext>
            </a:extLst>
          </p:cNvPr>
          <p:cNvSpPr>
            <a:spLocks noGrp="1"/>
          </p:cNvSpPr>
          <p:nvPr>
            <p:ph type="pic" sz="quarter" idx="18" hasCustomPrompt="1"/>
          </p:nvPr>
        </p:nvSpPr>
        <p:spPr>
          <a:xfrm>
            <a:off x="40644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8" name="Picture Placeholder 4">
            <a:extLst>
              <a:ext uri="{FF2B5EF4-FFF2-40B4-BE49-F238E27FC236}">
                <a16:creationId xmlns:a16="http://schemas.microsoft.com/office/drawing/2014/main" id="{7CCEAC36-73D0-4210-B6CB-1475838E366B}"/>
              </a:ext>
            </a:extLst>
          </p:cNvPr>
          <p:cNvSpPr>
            <a:spLocks noGrp="1"/>
          </p:cNvSpPr>
          <p:nvPr>
            <p:ph type="pic" sz="quarter" idx="19" hasCustomPrompt="1"/>
          </p:nvPr>
        </p:nvSpPr>
        <p:spPr>
          <a:xfrm>
            <a:off x="8127600" y="0"/>
            <a:ext cx="40644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0AD0BA41-822F-45DF-AFD8-114633A11250}"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182841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Text and Picture B">
    <p:spTree>
      <p:nvGrpSpPr>
        <p:cNvPr id="1" name=""/>
        <p:cNvGrpSpPr/>
        <p:nvPr/>
      </p:nvGrpSpPr>
      <p:grpSpPr>
        <a:xfrm>
          <a:off x="0" y="0"/>
          <a:ext cx="0" cy="0"/>
          <a:chOff x="0" y="0"/>
          <a:chExt cx="0" cy="0"/>
        </a:xfrm>
      </p:grpSpPr>
      <p:sp>
        <p:nvSpPr>
          <p:cNvPr id="6" name="Background">
            <a:extLst>
              <a:ext uri="{FF2B5EF4-FFF2-40B4-BE49-F238E27FC236}">
                <a16:creationId xmlns:a16="http://schemas.microsoft.com/office/drawing/2014/main" id="{25664855-F9BE-6B5E-D839-9C1C28A6401F}"/>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Footer Placeholder 8" hidden="1">
            <a:extLst>
              <a:ext uri="{FF2B5EF4-FFF2-40B4-BE49-F238E27FC236}">
                <a16:creationId xmlns:a16="http://schemas.microsoft.com/office/drawing/2014/main" id="{3BB92FD5-7485-7717-1D46-86CF2AC1B103}"/>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C305ACF0-B831-D078-A058-FD23A4E5E9EA}"/>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Logo">
            <a:extLst>
              <a:ext uri="{FF2B5EF4-FFF2-40B4-BE49-F238E27FC236}">
                <a16:creationId xmlns:a16="http://schemas.microsoft.com/office/drawing/2014/main" id="{F3C156E0-AE28-9489-6BF2-E96794DC242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86285" y="251489"/>
            <a:ext cx="2052000" cy="508647"/>
          </a:xfrm>
          <a:prstGeom prst="rect">
            <a:avLst/>
          </a:prstGeom>
        </p:spPr>
      </p:pic>
      <p:sp>
        <p:nvSpPr>
          <p:cNvPr id="2" name="Title 1"/>
          <p:cNvSpPr>
            <a:spLocks noGrp="1"/>
          </p:cNvSpPr>
          <p:nvPr>
            <p:ph type="title" hasCustomPrompt="1"/>
          </p:nvPr>
        </p:nvSpPr>
        <p:spPr>
          <a:xfrm>
            <a:off x="6276976" y="1497626"/>
            <a:ext cx="5680800" cy="3728870"/>
          </a:xfrm>
        </p:spPr>
        <p:txBody>
          <a:bodyPr/>
          <a:lstStyle>
            <a:lvl1pPr marL="0" indent="648130">
              <a:lnSpc>
                <a:spcPct val="90000"/>
              </a:lnSpc>
              <a:defRPr sz="6001">
                <a:solidFill>
                  <a:schemeClr val="tx2"/>
                </a:solidFill>
              </a:defRPr>
            </a:lvl1pPr>
          </a:lstStyle>
          <a:p>
            <a:r>
              <a:rPr lang="da-DK" dirty="0"/>
              <a:t>Click to add short title</a:t>
            </a:r>
            <a:endParaRPr lang="da-DK"/>
          </a:p>
        </p:txBody>
      </p:sp>
      <p:sp>
        <p:nvSpPr>
          <p:cNvPr id="11" name="Text Placeholder 10">
            <a:extLst>
              <a:ext uri="{FF2B5EF4-FFF2-40B4-BE49-F238E27FC236}">
                <a16:creationId xmlns:a16="http://schemas.microsoft.com/office/drawing/2014/main" id="{E48E0C2B-3F30-DD6D-8136-CBB6E97DBAB1}"/>
              </a:ext>
            </a:extLst>
          </p:cNvPr>
          <p:cNvSpPr>
            <a:spLocks noGrp="1"/>
          </p:cNvSpPr>
          <p:nvPr>
            <p:ph type="body" sz="quarter" idx="11"/>
          </p:nvPr>
        </p:nvSpPr>
        <p:spPr>
          <a:xfrm>
            <a:off x="6276976" y="5510822"/>
            <a:ext cx="5680800" cy="677254"/>
          </a:xfrm>
          <a:prstGeom prst="rect">
            <a:avLst/>
          </a:prstGeom>
        </p:spPr>
        <p:txBody>
          <a:bodyPr lIns="0" tIns="0" rIns="0" bIns="0"/>
          <a:lstStyle>
            <a:lvl1pPr marL="0" indent="0" algn="l">
              <a:lnSpc>
                <a:spcPct val="101000"/>
              </a:lnSpc>
              <a:spcBef>
                <a:spcPts val="1000"/>
              </a:spcBef>
              <a:spcAft>
                <a:spcPts val="0"/>
              </a:spcAft>
              <a:buClrTx/>
              <a:buFont typeface="Arial" panose="020B0604020202020204" pitchFamily="34" charset="0"/>
              <a:buNone/>
              <a:defRPr sz="1400" b="0" i="0" u="none" cap="none">
                <a:solidFill>
                  <a:srgbClr val="000000"/>
                </a:solidFill>
                <a:latin typeface="Gjensidige Type" pitchFamily="50" charset="0"/>
                <a:ea typeface="Arial" pitchFamily="34" charset="0"/>
              </a:defRPr>
            </a:lvl1pPr>
            <a:lvl2pPr marL="342969" indent="-176248" algn="l">
              <a:lnSpc>
                <a:spcPct val="101000"/>
              </a:lnSpc>
              <a:spcBef>
                <a:spcPts val="850"/>
              </a:spcBef>
              <a:spcAft>
                <a:spcPts val="0"/>
              </a:spcAft>
              <a:buClrTx/>
              <a:buFont typeface="Arial" panose="020B0604020202020204" pitchFamily="34" charset="0"/>
              <a:buChar char="○"/>
              <a:defRPr sz="1600" b="0" i="0" u="none" cap="none">
                <a:solidFill>
                  <a:srgbClr val="000000"/>
                </a:solidFill>
                <a:latin typeface="+mn-lt"/>
              </a:defRPr>
            </a:lvl2pPr>
            <a:lvl3pPr marL="500163" indent="-161957" algn="l">
              <a:lnSpc>
                <a:spcPct val="101000"/>
              </a:lnSpc>
              <a:spcBef>
                <a:spcPts val="800"/>
              </a:spcBef>
              <a:spcAft>
                <a:spcPts val="0"/>
              </a:spcAft>
              <a:buClrTx/>
              <a:buFont typeface="Arial" panose="020B0604020202020204" pitchFamily="34" charset="0"/>
              <a:buChar char="•"/>
              <a:defRPr sz="1600" b="0" i="0" u="none" cap="none">
                <a:solidFill>
                  <a:srgbClr val="000000"/>
                </a:solidFill>
                <a:latin typeface="+mn-lt"/>
              </a:defRPr>
            </a:lvl3pPr>
            <a:lvl4pPr marL="652593" indent="-111941" algn="l">
              <a:lnSpc>
                <a:spcPct val="101000"/>
              </a:lnSpc>
              <a:spcBef>
                <a:spcPts val="900"/>
              </a:spcBef>
              <a:spcAft>
                <a:spcPts val="0"/>
              </a:spcAft>
              <a:buClrTx/>
              <a:buFont typeface="Arial" pitchFamily="34" charset="0"/>
              <a:buChar char="°"/>
              <a:defRPr sz="1600" b="0" i="0" u="none" cap="none">
                <a:solidFill>
                  <a:srgbClr val="000000"/>
                </a:solidFill>
                <a:latin typeface="+mn-lt"/>
              </a:defRPr>
            </a:lvl4pPr>
            <a:lvl5pPr marL="809787" indent="-138140" algn="l">
              <a:lnSpc>
                <a:spcPct val="101000"/>
              </a:lnSpc>
              <a:spcBef>
                <a:spcPts val="700"/>
              </a:spcBef>
              <a:spcAft>
                <a:spcPts val="0"/>
              </a:spcAft>
              <a:buClrTx/>
              <a:buFont typeface="Arial" panose="020B0604020202020204" pitchFamily="34" charset="0"/>
              <a:buChar char="•"/>
              <a:defRPr sz="1600" b="0" i="0" u="none" cap="none">
                <a:solidFill>
                  <a:srgbClr val="000000"/>
                </a:solidFill>
                <a:latin typeface="+mn-lt"/>
              </a:defRPr>
            </a:lvl5pPr>
          </a:lstStyle>
          <a:p>
            <a:pPr lvl="0"/>
            <a:endParaRPr lang="da-DK" dirty="0"/>
          </a:p>
        </p:txBody>
      </p:sp>
      <p:sp>
        <p:nvSpPr>
          <p:cNvPr id="13" name="Picture Placeholder 12">
            <a:extLst>
              <a:ext uri="{FF2B5EF4-FFF2-40B4-BE49-F238E27FC236}">
                <a16:creationId xmlns:a16="http://schemas.microsoft.com/office/drawing/2014/main" id="{30E2F13E-C7DA-1217-0EAF-CDAE09B62049}"/>
              </a:ext>
            </a:extLst>
          </p:cNvPr>
          <p:cNvSpPr>
            <a:spLocks noGrp="1"/>
          </p:cNvSpPr>
          <p:nvPr>
            <p:ph type="pic" sz="quarter" idx="12" hasCustomPrompt="1"/>
          </p:nvPr>
        </p:nvSpPr>
        <p:spPr>
          <a:xfrm>
            <a:off x="241332" y="251648"/>
            <a:ext cx="5656999" cy="638169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3" name="Date Placeholder 3">
            <a:extLst>
              <a:ext uri="{FF2B5EF4-FFF2-40B4-BE49-F238E27FC236}">
                <a16:creationId xmlns:a16="http://schemas.microsoft.com/office/drawing/2014/main" id="{E2FF0872-7937-DF6C-64A7-78F9BBF4D0CA}"/>
              </a:ext>
            </a:extLst>
          </p:cNvPr>
          <p:cNvSpPr>
            <a:spLocks noGrp="1"/>
          </p:cNvSpPr>
          <p:nvPr>
            <p:ph type="dt" sz="half" idx="13"/>
          </p:nvPr>
        </p:nvSpPr>
        <p:spPr>
          <a:xfrm>
            <a:off x="6278375" y="6447257"/>
            <a:ext cx="5681684" cy="221018"/>
          </a:xfrm>
        </p:spPr>
        <p:txBody>
          <a:bodyPr bIns="36000"/>
          <a:lstStyle>
            <a:lvl1pPr algn="r">
              <a:defRPr sz="1200">
                <a:solidFill>
                  <a:srgbClr val="090C33"/>
                </a:solidFill>
                <a:latin typeface="Gjensidige Type" pitchFamily="50" charset="0"/>
                <a:ea typeface="Arial" pitchFamily="34" charset="0"/>
              </a:defRPr>
            </a:lvl1pPr>
          </a:lstStyle>
          <a:p>
            <a:r>
              <a:rPr lang="da-DK" dirty="0"/>
              <a:t>Date, Month Year</a:t>
            </a:r>
            <a:endParaRPr lang="da-DK"/>
          </a:p>
        </p:txBody>
      </p:sp>
    </p:spTree>
    <p:extLst>
      <p:ext uri="{BB962C8B-B14F-4D97-AF65-F5344CB8AC3E}">
        <p14:creationId xmlns:p14="http://schemas.microsoft.com/office/powerpoint/2010/main" val="3019697871"/>
      </p:ext>
    </p:extLst>
  </p:cSld>
  <p:clrMapOvr>
    <a:masterClrMapping/>
  </p:clrMapOvr>
  <p:transition>
    <p:fade/>
  </p:transition>
  <p:extLst>
    <p:ext uri="{DCECCB84-F9BA-43D5-87BE-67443E8EF086}">
      <p15:sldGuideLst xmlns:p15="http://schemas.microsoft.com/office/powerpoint/2012/main">
        <p15:guide id="1" orient="horz" pos="943" userDrawn="1">
          <p15:clr>
            <a:srgbClr val="A4A3A4"/>
          </p15:clr>
        </p15:guide>
        <p15:guide id="2" orient="horz" pos="3292" userDrawn="1">
          <p15:clr>
            <a:srgbClr val="A4A3A4"/>
          </p15:clr>
        </p15:guide>
        <p15:guide id="3" pos="3955" userDrawn="1">
          <p15:clr>
            <a:srgbClr val="A4A3A4"/>
          </p15:clr>
        </p15:guide>
        <p15:guide id="4" pos="7533" userDrawn="1">
          <p15:clr>
            <a:srgbClr val="A4A3A4"/>
          </p15:clr>
        </p15:guide>
        <p15:guide id="8" orient="horz" pos="3471" userDrawn="1">
          <p15:clr>
            <a:srgbClr val="A4A3A4"/>
          </p15:clr>
        </p15:guide>
        <p15:guide id="10" orient="horz" pos="158" userDrawn="1">
          <p15:clr>
            <a:srgbClr val="A4A3A4"/>
          </p15:clr>
        </p15:guide>
        <p15:guide id="11" pos="152" userDrawn="1">
          <p15:clr>
            <a:srgbClr val="A4A3A4"/>
          </p15:clr>
        </p15:guide>
        <p15:guide id="12" pos="3715" userDrawn="1">
          <p15:clr>
            <a:srgbClr val="A4A3A4"/>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ull Page Photo Title">
    <p:spTree>
      <p:nvGrpSpPr>
        <p:cNvPr id="1" name=""/>
        <p:cNvGrpSpPr/>
        <p:nvPr/>
      </p:nvGrpSpPr>
      <p:grpSpPr>
        <a:xfrm>
          <a:off x="0" y="0"/>
          <a:ext cx="0" cy="0"/>
          <a:chOff x="0" y="0"/>
          <a:chExt cx="0" cy="0"/>
        </a:xfrm>
      </p:grpSpPr>
      <p:sp>
        <p:nvSpPr>
          <p:cNvPr id="15" name="Background">
            <a:extLst>
              <a:ext uri="{FF2B5EF4-FFF2-40B4-BE49-F238E27FC236}">
                <a16:creationId xmlns:a16="http://schemas.microsoft.com/office/drawing/2014/main" id="{679FEEB3-857B-4D28-84BC-25D2AA3CCE84}"/>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6" name="Picture Placeholder 4">
            <a:extLst>
              <a:ext uri="{FF2B5EF4-FFF2-40B4-BE49-F238E27FC236}">
                <a16:creationId xmlns:a16="http://schemas.microsoft.com/office/drawing/2014/main" id="{8EBEBA53-0E3D-4BA7-95FD-96932D18AC7B}"/>
              </a:ext>
            </a:extLst>
          </p:cNvPr>
          <p:cNvSpPr>
            <a:spLocks noGrp="1"/>
          </p:cNvSpPr>
          <p:nvPr>
            <p:ph type="pic" sz="quarter" idx="13" hasCustomPrompt="1"/>
          </p:nvPr>
        </p:nvSpPr>
        <p:spPr>
          <a:xfrm>
            <a:off x="0" y="0"/>
            <a:ext cx="12192000" cy="6857999"/>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2" name="Title 1"/>
          <p:cNvSpPr>
            <a:spLocks noGrp="1"/>
          </p:cNvSpPr>
          <p:nvPr>
            <p:ph type="title" hasCustomPrompt="1"/>
          </p:nvPr>
        </p:nvSpPr>
        <p:spPr>
          <a:xfrm>
            <a:off x="838800" y="2980800"/>
            <a:ext cx="10403875" cy="896400"/>
          </a:xfrm>
        </p:spPr>
        <p:txBody>
          <a:bodyPr/>
          <a:lstStyle>
            <a:lvl1pPr>
              <a:defRPr sz="6000">
                <a:solidFill>
                  <a:schemeClr val="tx2"/>
                </a:solidFill>
              </a:defRPr>
            </a:lvl1pPr>
          </a:lstStyle>
          <a:p>
            <a:r>
              <a:rPr lang="da-DK" noProof="0" dirty="0"/>
              <a:t>Click to add title</a:t>
            </a:r>
            <a:endParaRPr lang="da-DK"/>
          </a:p>
        </p:txBody>
      </p:sp>
      <p:sp>
        <p:nvSpPr>
          <p:cNvPr id="12" name="Date Placeholder 6" hidden="1">
            <a:extLst>
              <a:ext uri="{FF2B5EF4-FFF2-40B4-BE49-F238E27FC236}">
                <a16:creationId xmlns:a16="http://schemas.microsoft.com/office/drawing/2014/main" id="{C9636B8F-329B-4E77-8332-4DE995E61FEA}"/>
              </a:ext>
            </a:extLst>
          </p:cNvPr>
          <p:cNvSpPr>
            <a:spLocks noGrp="1"/>
          </p:cNvSpPr>
          <p:nvPr>
            <p:ph type="dt" sz="half" idx="15"/>
          </p:nvPr>
        </p:nvSpPr>
        <p:spPr>
          <a:xfrm>
            <a:off x="0" y="6876000"/>
            <a:ext cx="0" cy="0"/>
          </a:xfrm>
        </p:spPr>
        <p:txBody>
          <a:bodyPr/>
          <a:lstStyle>
            <a:lvl1pPr>
              <a:defRPr sz="100">
                <a:noFill/>
              </a:defRPr>
            </a:lvl1pPr>
          </a:lstStyle>
          <a:p>
            <a:fld id="{C8C5E241-C719-42F2-9B9E-D13597F3518A}" type="datetime3">
              <a:rPr lang="da-DK" smtClean="0"/>
              <a:t>17.12.2024</a:t>
            </a:fld>
            <a:endParaRPr lang="da-DK" dirty="0"/>
          </a:p>
        </p:txBody>
      </p:sp>
      <p:sp>
        <p:nvSpPr>
          <p:cNvPr id="13" name="Footer Placeholder 8" hidden="1">
            <a:extLst>
              <a:ext uri="{FF2B5EF4-FFF2-40B4-BE49-F238E27FC236}">
                <a16:creationId xmlns:a16="http://schemas.microsoft.com/office/drawing/2014/main" id="{6C87814A-2F1E-4A70-936C-21AB7EE12559}"/>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4" name="Slide Number Placeholder 10" hidden="1">
            <a:extLst>
              <a:ext uri="{FF2B5EF4-FFF2-40B4-BE49-F238E27FC236}">
                <a16:creationId xmlns:a16="http://schemas.microsoft.com/office/drawing/2014/main" id="{34FF5C55-1731-4D02-BC7A-C5FA3EA4BB3B}"/>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4738480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ull Page Video">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A89E9340-AED5-40D3-B8C0-30854DDBEB7E}"/>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3" name="Media Placeholder 2">
            <a:extLst>
              <a:ext uri="{FF2B5EF4-FFF2-40B4-BE49-F238E27FC236}">
                <a16:creationId xmlns:a16="http://schemas.microsoft.com/office/drawing/2014/main" id="{F7F70C4B-2A2F-41D9-9D73-9769877A1495}"/>
              </a:ext>
            </a:extLst>
          </p:cNvPr>
          <p:cNvSpPr>
            <a:spLocks noGrp="1"/>
          </p:cNvSpPr>
          <p:nvPr>
            <p:ph type="media" sz="quarter" idx="18"/>
          </p:nvPr>
        </p:nvSpPr>
        <p:spPr>
          <a:xfrm>
            <a:off x="0" y="0"/>
            <a:ext cx="12192000" cy="6858000"/>
          </a:xfrm>
        </p:spPr>
        <p:txBody>
          <a:bodyPr tIns="540000" anchor="ctr" anchorCtr="0"/>
          <a:lstStyle>
            <a:lvl1pPr marL="0" indent="0" algn="ctr">
              <a:buNone/>
              <a:defRPr/>
            </a:lvl1pPr>
          </a:lstStyle>
          <a:p>
            <a:r>
              <a:rPr lang="da-DK" dirty="0"/>
              <a:t>Click icon to add media</a:t>
            </a:r>
            <a:endParaRPr lang="da-DK"/>
          </a:p>
        </p:txBody>
      </p:sp>
      <p:sp>
        <p:nvSpPr>
          <p:cNvPr id="11" name="Date Placeholder 6" hidden="1">
            <a:extLst>
              <a:ext uri="{FF2B5EF4-FFF2-40B4-BE49-F238E27FC236}">
                <a16:creationId xmlns:a16="http://schemas.microsoft.com/office/drawing/2014/main" id="{8999F5ED-39A2-4F84-9E51-712F5E9DF5B8}"/>
              </a:ext>
            </a:extLst>
          </p:cNvPr>
          <p:cNvSpPr>
            <a:spLocks noGrp="1"/>
          </p:cNvSpPr>
          <p:nvPr>
            <p:ph type="dt" sz="half" idx="15"/>
          </p:nvPr>
        </p:nvSpPr>
        <p:spPr>
          <a:xfrm>
            <a:off x="0" y="6876000"/>
            <a:ext cx="0" cy="0"/>
          </a:xfrm>
        </p:spPr>
        <p:txBody>
          <a:bodyPr/>
          <a:lstStyle>
            <a:lvl1pPr>
              <a:defRPr sz="100">
                <a:noFill/>
              </a:defRPr>
            </a:lvl1pPr>
          </a:lstStyle>
          <a:p>
            <a:fld id="{C2559F34-B9F4-4E58-9987-9128663E088C}" type="datetime3">
              <a:rPr lang="da-DK" smtClean="0"/>
              <a:t>17.12.2024</a:t>
            </a:fld>
            <a:endParaRPr lang="da-DK" dirty="0"/>
          </a:p>
        </p:txBody>
      </p:sp>
      <p:sp>
        <p:nvSpPr>
          <p:cNvPr id="12" name="Footer Placeholder 8" hidden="1">
            <a:extLst>
              <a:ext uri="{FF2B5EF4-FFF2-40B4-BE49-F238E27FC236}">
                <a16:creationId xmlns:a16="http://schemas.microsoft.com/office/drawing/2014/main" id="{ABC4C7A0-2DF0-4515-BAEB-3F8812F2F362}"/>
              </a:ext>
            </a:extLst>
          </p:cNvPr>
          <p:cNvSpPr>
            <a:spLocks noGrp="1"/>
          </p:cNvSpPr>
          <p:nvPr>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13" name="Slide Number Placeholder 10" hidden="1">
            <a:extLst>
              <a:ext uri="{FF2B5EF4-FFF2-40B4-BE49-F238E27FC236}">
                <a16:creationId xmlns:a16="http://schemas.microsoft.com/office/drawing/2014/main" id="{184ADE39-9769-4EF5-BE9A-BA89309D1DCF}"/>
              </a:ext>
            </a:extLst>
          </p:cNvPr>
          <p:cNvSpPr>
            <a:spLocks noGrp="1"/>
          </p:cNvSpPr>
          <p:nvPr>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6249840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Quote Purpl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4F612A26-AEEB-A4D6-CDC1-61FFC8BA6BF0}"/>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449018998"/>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D1A4C75B-7369-0A8F-43C1-A129AE8EBC0C}"/>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46819C57-7AE7-56F3-573E-975E1ADBD71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BA12FCED-BA09-8906-6464-67FBEE69AA0F}"/>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5E3A2865-A6B2-F2B9-BA98-F2CB61E8E49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684634669"/>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9BFCFD0-BAB3-8E41-ED01-992934BC499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20EB151-45F2-0F72-6142-B9FABEFF3D60}"/>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A0C43C1-3F86-9958-4021-47878E1740A1}"/>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3DD2417-5F34-DA97-6581-4D31AE955C0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097593829"/>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D7B9C01-FC61-2B47-D1B6-62B214D9E02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192B221-CF62-9E24-59D4-E7614560FA8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FEDF4731-8067-801D-65EE-453DAA8602A3}"/>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7" name="Title 6">
            <a:extLst>
              <a:ext uri="{FF2B5EF4-FFF2-40B4-BE49-F238E27FC236}">
                <a16:creationId xmlns:a16="http://schemas.microsoft.com/office/drawing/2014/main" id="{6B171DC7-E390-D8DD-AF22-41493101835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740107487"/>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Quote Green">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9031C960-6ED4-E6D4-4F86-1E0683ABED4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F598570A-8EDB-3E4D-F453-194E23082EF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46F634AC-1872-CA0D-6BC7-AB84807D576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9F587FF3-C7CF-5988-2938-2616071D6D81}"/>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22899468"/>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Quote Light Blu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038A70B4-2340-1803-6FDC-AFF425616E43}"/>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2DE29D-D69F-08BC-25C2-71B041DE07BF}"/>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163540ED-1F62-9535-28CF-B9115D454960}"/>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0BBAA851-F6B8-BA19-E820-81E52DF7D208}"/>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95275604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Quote Light Brown">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1B3A1672-76F6-0B07-7C83-A012903BF930}"/>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6F7425DD-5441-AD18-1319-BCCA5510BD5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A57D78D1-5E80-F016-7B1A-2B6B94352AB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175C7D31-DCA2-D899-FC38-81A7CE4FB066}"/>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5751283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Quote Red">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758E40C4-80A1-0DCD-7948-AC3CB1CB8288}"/>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747B7FDD-9CFD-608D-7E3B-E6203F9D5B2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6E1D070-08F1-D8CA-395C-45B9033470EF}"/>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Title 6">
            <a:extLst>
              <a:ext uri="{FF2B5EF4-FFF2-40B4-BE49-F238E27FC236}">
                <a16:creationId xmlns:a16="http://schemas.microsoft.com/office/drawing/2014/main" id="{D939F4C5-894E-6957-939E-E4FECDEC6FA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81420876"/>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6" name="Footer Placeholder 8" hidden="1">
            <a:extLst>
              <a:ext uri="{FF2B5EF4-FFF2-40B4-BE49-F238E27FC236}">
                <a16:creationId xmlns:a16="http://schemas.microsoft.com/office/drawing/2014/main" id="{7331AECC-3526-EE77-8448-6D0589C41B8A}"/>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8" name="Slide Number Placeholder 10" hidden="1">
            <a:extLst>
              <a:ext uri="{FF2B5EF4-FFF2-40B4-BE49-F238E27FC236}">
                <a16:creationId xmlns:a16="http://schemas.microsoft.com/office/drawing/2014/main" id="{C3B6841F-4373-22E4-5A53-BB21893B2E54}"/>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0" name="Date Placeholder 6" hidden="1">
            <a:extLst>
              <a:ext uri="{FF2B5EF4-FFF2-40B4-BE49-F238E27FC236}">
                <a16:creationId xmlns:a16="http://schemas.microsoft.com/office/drawing/2014/main" id="{75156CB1-95B8-36FA-1930-B66F6F7898C7}"/>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CF1917A0-C954-8995-60DB-27A81766D135}"/>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5" name="Plassholder for tekst 2">
            <a:extLst>
              <a:ext uri="{FF2B5EF4-FFF2-40B4-BE49-F238E27FC236}">
                <a16:creationId xmlns:a16="http://schemas.microsoft.com/office/drawing/2014/main" id="{7791CBE7-FE0B-9A69-E219-3F955B692718}"/>
              </a:ext>
            </a:extLst>
          </p:cNvPr>
          <p:cNvSpPr>
            <a:spLocks noGrp="1"/>
          </p:cNvSpPr>
          <p:nvPr>
            <p:ph type="body" sz="quarter" idx="15" hasCustomPrompt="1"/>
          </p:nvPr>
        </p:nvSpPr>
        <p:spPr>
          <a:xfrm>
            <a:off x="260108" y="1952620"/>
            <a:ext cx="11679893" cy="4155218"/>
          </a:xfrm>
          <a:prstGeom prst="rect">
            <a:avLst/>
          </a:prstGeom>
        </p:spPr>
        <p:txBody>
          <a:bodyPr lIns="0" tIns="0" rIns="0" bIns="0" numCol="2"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
        <p:nvSpPr>
          <p:cNvPr id="3" name="TekstSylinder 2">
            <a:extLst>
              <a:ext uri="{FF2B5EF4-FFF2-40B4-BE49-F238E27FC236}">
                <a16:creationId xmlns:a16="http://schemas.microsoft.com/office/drawing/2014/main" id="{17CDB8CD-BD2E-5F1F-2EEE-DEED163F2326}"/>
              </a:ext>
            </a:extLst>
          </p:cNvPr>
          <p:cNvSpPr txBox="1"/>
          <p:nvPr userDrawn="1"/>
        </p:nvSpPr>
        <p:spPr>
          <a:xfrm>
            <a:off x="260108" y="-3080682"/>
            <a:ext cx="11679893" cy="2985433"/>
          </a:xfrm>
          <a:prstGeom prst="rect">
            <a:avLst/>
          </a:prstGeom>
          <a:noFill/>
        </p:spPr>
        <p:txBody>
          <a:bodyPr wrap="square" lIns="0" tIns="0" rIns="0" bIns="0" rtlCol="0" anchor="b">
            <a:spAutoFit/>
          </a:bodyPr>
          <a:lstStyle/>
          <a:p>
            <a:pPr>
              <a:lnSpc>
                <a:spcPct val="101000"/>
              </a:lnSpc>
            </a:pPr>
            <a:r>
              <a:rPr lang="da-DK" sz="25610" dirty="0">
                <a:solidFill>
                  <a:schemeClr val="dk2"/>
                </a:solidFill>
                <a:latin typeface="+mj-lt"/>
              </a:rPr>
              <a:t>Agenda</a:t>
            </a:r>
            <a:endParaRPr lang="da-DK"/>
          </a:p>
        </p:txBody>
      </p:sp>
    </p:spTree>
    <p:extLst>
      <p:ext uri="{BB962C8B-B14F-4D97-AF65-F5344CB8AC3E}">
        <p14:creationId xmlns:p14="http://schemas.microsoft.com/office/powerpoint/2010/main" val="40679577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withEffect">
                                  <p:stCondLst>
                                    <p:cond delay="0"/>
                                  </p:stCondLst>
                                  <p:childTnLst>
                                    <p:set>
                                      <p:cBhvr>
                                        <p:cTn id="6" dur="indefinite"/>
                                        <p:tgtEl>
                                          <p:spTgt spid="3"/>
                                        </p:tgtEl>
                                        <p:attrNameLst>
                                          <p:attrName>style.opacity</p:attrName>
                                        </p:attrNameLst>
                                      </p:cBhvr>
                                      <p:to>
                                        <p:strVal val="0"/>
                                      </p:to>
                                    </p:set>
                                    <p:animEffect filter="image" prLst="opacity: 0">
                                      <p:cBhvr rctx="IE">
                                        <p:cTn id="7" dur="indefinite"/>
                                        <p:tgtEl>
                                          <p:spTgt spid="3"/>
                                        </p:tgtEl>
                                      </p:cBhvr>
                                    </p:animEffect>
                                  </p:childTnLst>
                                </p:cTn>
                              </p:par>
                            </p:childTnLst>
                          </p:cTn>
                        </p:par>
                        <p:par>
                          <p:cTn id="8" fill="hold">
                            <p:stCondLst>
                              <p:cond delay="0"/>
                            </p:stCondLst>
                            <p:childTnLst>
                              <p:par>
                                <p:cTn id="9" presetID="42" presetClass="path" presetSubtype="0" fill="hold" grpId="1" nodeType="afterEffect">
                                  <p:stCondLst>
                                    <p:cond delay="0"/>
                                  </p:stCondLst>
                                  <p:childTnLst>
                                    <p:animMotion origin="layout" path="M -4.16667E-7 1.48148E-6 L -4.16667E-7 0.75 " pathEditMode="relative" rAng="0" ptsTypes="AA">
                                      <p:cBhvr>
                                        <p:cTn id="10" dur="10" fill="hold"/>
                                        <p:tgtEl>
                                          <p:spTgt spid="3"/>
                                        </p:tgtEl>
                                        <p:attrNameLst>
                                          <p:attrName>ppt_x</p:attrName>
                                          <p:attrName>ppt_y</p:attrName>
                                        </p:attrNameLst>
                                      </p:cBhvr>
                                      <p:rCtr x="0" y="37500"/>
                                    </p:animMotion>
                                  </p:childTnLst>
                                </p:cTn>
                              </p:par>
                            </p:childTnLst>
                          </p:cTn>
                        </p:par>
                        <p:par>
                          <p:cTn id="11" fill="hold">
                            <p:stCondLst>
                              <p:cond delay="10"/>
                            </p:stCondLst>
                            <p:childTnLst>
                              <p:par>
                                <p:cTn id="12" presetID="9" presetClass="emph" presetSubtype="0" grpId="2" nodeType="afterEffect">
                                  <p:stCondLst>
                                    <p:cond delay="0"/>
                                  </p:stCondLst>
                                  <p:childTnLst>
                                    <p:set>
                                      <p:cBhvr>
                                        <p:cTn id="13" dur="indefinite"/>
                                        <p:tgtEl>
                                          <p:spTgt spid="3"/>
                                        </p:tgtEl>
                                        <p:attrNameLst>
                                          <p:attrName>style.opacity</p:attrName>
                                        </p:attrNameLst>
                                      </p:cBhvr>
                                      <p:to>
                                        <p:strVal val="1"/>
                                      </p:to>
                                    </p:set>
                                    <p:animEffect filter="image" prLst="opacity: 1">
                                      <p:cBhvr rctx="IE">
                                        <p:cTn id="14" dur="indefinite"/>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3" nodeType="clickEffect">
                                  <p:stCondLst>
                                    <p:cond delay="0"/>
                                  </p:stCondLst>
                                  <p:childTnLst>
                                    <p:animMotion origin="layout" path="M -4.16667E-7 0.75 L -0.00078 0.25972 " pathEditMode="relative" rAng="0" ptsTypes="AA">
                                      <p:cBhvr>
                                        <p:cTn id="18" dur="1250" fill="hold"/>
                                        <p:tgtEl>
                                          <p:spTgt spid="3"/>
                                        </p:tgtEl>
                                        <p:attrNameLst>
                                          <p:attrName>ppt_x</p:attrName>
                                          <p:attrName>ppt_y</p:attrName>
                                        </p:attrNameLst>
                                      </p:cBhvr>
                                      <p:rCtr x="-39" y="-24514"/>
                                    </p:animMotion>
                                  </p:childTnLst>
                                </p:cTn>
                              </p:par>
                              <p:par>
                                <p:cTn id="19" presetID="1" presetClass="entr" presetSubtype="0" fill="hold" grpId="0" nodeType="withEffect">
                                  <p:stCondLst>
                                    <p:cond delay="50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par>
                                <p:cTn id="21" presetID="1" presetClass="entr" presetSubtype="0" fill="hold" grpId="0" nodeType="withEffect">
                                  <p:stCondLst>
                                    <p:cond delay="50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50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par>
                                <p:cTn id="25" presetID="1" presetClass="entr" presetSubtype="0" fill="hold" grpId="0" nodeType="withEffect">
                                  <p:stCondLst>
                                    <p:cond delay="50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par>
                                <p:cTn id="27" presetID="1" presetClass="entr" presetSubtype="0" fill="hold" grpId="0" nodeType="withEffect">
                                  <p:stCondLst>
                                    <p:cond delay="500"/>
                                  </p:stCondLst>
                                  <p:childTnLst>
                                    <p:set>
                                      <p:cBhvr>
                                        <p:cTn id="28" dur="1" fill="hold">
                                          <p:stCondLst>
                                            <p:cond delay="0"/>
                                          </p:stCondLst>
                                        </p:cTn>
                                        <p:tgtEl>
                                          <p:spTgt spid="5">
                                            <p:txEl>
                                              <p:pRg st="4" end="4"/>
                                            </p:txEl>
                                          </p:spTgt>
                                        </p:tgtEl>
                                        <p:attrNameLst>
                                          <p:attrName>style.visibility</p:attrName>
                                        </p:attrNameLst>
                                      </p:cBhvr>
                                      <p:to>
                                        <p:strVal val="visible"/>
                                      </p:to>
                                    </p:set>
                                  </p:childTnLst>
                                </p:cTn>
                              </p:par>
                              <p:par>
                                <p:cTn id="29" presetID="1" presetClass="entr" presetSubtype="0" fill="hold" grpId="0" nodeType="withEffect">
                                  <p:stCondLst>
                                    <p:cond delay="50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par>
                                <p:cTn id="31" presetID="1" presetClass="entr" presetSubtype="0" fill="hold" grpId="0" nodeType="withEffect">
                                  <p:stCondLst>
                                    <p:cond delay="50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par>
                                <p:cTn id="33" presetID="1" presetClass="entr" presetSubtype="0" fill="hold" grpId="0" nodeType="withEffect">
                                  <p:stCondLst>
                                    <p:cond delay="50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par>
                                <p:cTn id="35" presetID="1" presetClass="entr" presetSubtype="0" fill="hold" grpId="0" nodeType="withEffect">
                                  <p:stCondLst>
                                    <p:cond delay="500"/>
                                  </p:stCondLst>
                                  <p:childTnLst>
                                    <p:set>
                                      <p:cBhvr>
                                        <p:cTn id="3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2">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3">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4">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5">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6">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7">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8">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 lvl="9">
            <p:tnLst>
              <p:par>
                <p:cTn presetID="1"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childTnLst>
                </p:cTn>
              </p:par>
            </p:tnLst>
          </p:tmpl>
        </p:tmplLst>
      </p:bldP>
      <p:bldP spid="3" grpId="0"/>
      <p:bldP spid="3" grpId="1"/>
      <p:bldP spid="3" grpId="2"/>
      <p:bldP spid="3" grpId="3"/>
    </p:bldLst>
  </p:timing>
  <p:extLst>
    <p:ext uri="{DCECCB84-F9BA-43D5-87BE-67443E8EF086}">
      <p15:sldGuideLst xmlns:p15="http://schemas.microsoft.com/office/powerpoint/2012/main">
        <p15:guide id="1" orient="horz" pos="1229" userDrawn="1">
          <p15:clr>
            <a:srgbClr val="A4A3A4"/>
          </p15:clr>
        </p15:guide>
        <p15:guide id="2" orient="horz" pos="3847" userDrawn="1">
          <p15:clr>
            <a:srgbClr val="A4A3A4"/>
          </p15:clr>
        </p15:guide>
        <p15:guide id="3" pos="163" userDrawn="1">
          <p15:clr>
            <a:srgbClr val="A4A3A4"/>
          </p15:clr>
        </p15:guide>
        <p15:guide id="4" pos="7521" userDrawn="1">
          <p15:clr>
            <a:srgbClr val="A4A3A4"/>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Quote White">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4BAD6DFE-3B1C-1FBB-45D1-BDB24E05A464}"/>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33C34723-07BE-F0DD-8C4D-AA8349B0845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FBC3D8B-683E-BAB8-E90E-21192F0C047E}"/>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itle 6">
            <a:extLst>
              <a:ext uri="{FF2B5EF4-FFF2-40B4-BE49-F238E27FC236}">
                <a16:creationId xmlns:a16="http://schemas.microsoft.com/office/drawing/2014/main" id="{611DDA70-1A22-6636-3C1D-885E9AAA1F3D}"/>
              </a:ext>
            </a:extLst>
          </p:cNvPr>
          <p:cNvSpPr>
            <a:spLocks noGrp="1"/>
          </p:cNvSpPr>
          <p:nvPr>
            <p:ph type="title" hasCustomPrompt="1"/>
          </p:nvPr>
        </p:nvSpPr>
        <p:spPr>
          <a:xfrm>
            <a:off x="250582" y="622300"/>
            <a:ext cx="10994400" cy="4946650"/>
          </a:xfrm>
        </p:spPr>
        <p:txBody>
          <a:bodyPr anchor="t" anchorCtr="0"/>
          <a:lstStyle>
            <a:lvl1pPr indent="1368000">
              <a:lnSpc>
                <a:spcPct val="80000"/>
              </a:lnSpc>
              <a:spcBef>
                <a:spcPts val="1000"/>
              </a:spcBef>
              <a:defRPr sz="134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090C33"/>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964737772"/>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Quote Purpl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195106366"/>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Quote Purple whit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7C55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chemeClr val="tx1"/>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tx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80380833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Quote Dark blue yellow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solidFill>
                  <a:srgbClr val="F4FFAF"/>
                </a:solidFill>
              </a:defRPr>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rgbClr val="F4FFAF"/>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3945521931"/>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Quote Light Purpl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4220813009"/>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Quote Green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82E3BE"/>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580494090"/>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Quote Light Blu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BDD3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01738741"/>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Quote Light Brown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956874632"/>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Quote Red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bwMode="white">
          <a:xfrm>
            <a:off x="0" y="0"/>
            <a:ext cx="12193200" cy="6858000"/>
          </a:xfrm>
          <a:prstGeom prst="rect">
            <a:avLst/>
          </a:prstGeom>
          <a:solidFill>
            <a:srgbClr val="FFA8AA"/>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2220419130"/>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Quote White small text">
    <p:spTree>
      <p:nvGrpSpPr>
        <p:cNvPr id="1" name=""/>
        <p:cNvGrpSpPr/>
        <p:nvPr/>
      </p:nvGrpSpPr>
      <p:grpSpPr>
        <a:xfrm>
          <a:off x="0" y="0"/>
          <a:ext cx="0" cy="0"/>
          <a:chOff x="0" y="0"/>
          <a:chExt cx="0" cy="0"/>
        </a:xfrm>
      </p:grpSpPr>
      <p:sp>
        <p:nvSpPr>
          <p:cNvPr id="4" name="Footer Placeholder 8" hidden="1">
            <a:extLst>
              <a:ext uri="{FF2B5EF4-FFF2-40B4-BE49-F238E27FC236}">
                <a16:creationId xmlns:a16="http://schemas.microsoft.com/office/drawing/2014/main" id="{8AEE63CC-4173-3E1E-E550-5148892CC7F9}"/>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5" name="Slide Number Placeholder 10" hidden="1">
            <a:extLst>
              <a:ext uri="{FF2B5EF4-FFF2-40B4-BE49-F238E27FC236}">
                <a16:creationId xmlns:a16="http://schemas.microsoft.com/office/drawing/2014/main" id="{B951FE21-0872-707A-862C-7C2CD137749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6" name="Date Placeholder 6" hidden="1">
            <a:extLst>
              <a:ext uri="{FF2B5EF4-FFF2-40B4-BE49-F238E27FC236}">
                <a16:creationId xmlns:a16="http://schemas.microsoft.com/office/drawing/2014/main" id="{C38A4A97-66B3-0283-FA0B-2C3426315C48}"/>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50241620-0664-B9FC-94B8-323D444BDB2C}"/>
              </a:ext>
            </a:extLst>
          </p:cNvPr>
          <p:cNvSpPr/>
          <p:nvPr userDrawn="1"/>
        </p:nvSpPr>
        <p:spPr>
          <a:xfrm>
            <a:off x="0" y="0"/>
            <a:ext cx="121932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10" name="Title 1">
            <a:extLst>
              <a:ext uri="{FF2B5EF4-FFF2-40B4-BE49-F238E27FC236}">
                <a16:creationId xmlns:a16="http://schemas.microsoft.com/office/drawing/2014/main" id="{91C519B9-1336-EB27-56C7-3BB1A3BCCB10}"/>
              </a:ext>
            </a:extLst>
          </p:cNvPr>
          <p:cNvSpPr>
            <a:spLocks noGrp="1"/>
          </p:cNvSpPr>
          <p:nvPr>
            <p:ph type="title" hasCustomPrompt="1"/>
          </p:nvPr>
        </p:nvSpPr>
        <p:spPr>
          <a:xfrm>
            <a:off x="250582" y="622800"/>
            <a:ext cx="10994400" cy="4946150"/>
          </a:xfrm>
        </p:spPr>
        <p:txBody>
          <a:bodyPr anchor="t" anchorCtr="0"/>
          <a:lstStyle>
            <a:lvl1pPr indent="1008000">
              <a:lnSpc>
                <a:spcPct val="83000"/>
              </a:lnSpc>
              <a:defRPr sz="9600"/>
            </a:lvl1pPr>
          </a:lstStyle>
          <a:p>
            <a:r>
              <a:rPr lang="da-DK" dirty="0"/>
              <a:t>Click to add a quote</a:t>
            </a:r>
            <a:endParaRPr lang="da-DK"/>
          </a:p>
        </p:txBody>
      </p:sp>
      <p:sp>
        <p:nvSpPr>
          <p:cNvPr id="11" name="Text Placeholder 10">
            <a:extLst>
              <a:ext uri="{FF2B5EF4-FFF2-40B4-BE49-F238E27FC236}">
                <a16:creationId xmlns:a16="http://schemas.microsoft.com/office/drawing/2014/main" id="{1553022F-08BC-AD53-9011-5A4AA9F2ADEC}"/>
              </a:ext>
            </a:extLst>
          </p:cNvPr>
          <p:cNvSpPr>
            <a:spLocks noGrp="1"/>
          </p:cNvSpPr>
          <p:nvPr>
            <p:ph type="body" sz="quarter" idx="14" hasCustomPrompt="1"/>
          </p:nvPr>
        </p:nvSpPr>
        <p:spPr>
          <a:xfrm>
            <a:off x="250582" y="5568951"/>
            <a:ext cx="10994400" cy="619124"/>
          </a:xfrm>
        </p:spPr>
        <p:txBody>
          <a:bodyPr/>
          <a:lstStyle>
            <a:lvl1pPr marL="0" indent="0">
              <a:lnSpc>
                <a:spcPct val="100000"/>
              </a:lnSpc>
              <a:buNone/>
              <a:defRPr sz="2000">
                <a:solidFill>
                  <a:schemeClr val="bg1"/>
                </a:solidFill>
                <a:latin typeface="Gjensidige Type" pitchFamily="50" charset="0"/>
                <a:ea typeface="Arial" pitchFamily="34" charset="0"/>
              </a:defRPr>
            </a:lvl1pPr>
          </a:lstStyle>
          <a:p>
            <a:pPr marL="0" marR="0" lvl="0" indent="0" algn="l" defTabSz="914446" rtl="0" eaLnBrk="1" fontAlgn="auto" latinLnBrk="0" hangingPunct="1">
              <a:lnSpc>
                <a:spcPct val="100000"/>
              </a:lnSpc>
              <a:spcBef>
                <a:spcPts val="1000"/>
              </a:spcBef>
              <a:spcAft>
                <a:spcPts val="0"/>
              </a:spcAft>
              <a:buClrTx/>
              <a:buSzTx/>
              <a:buFont typeface="Arial" panose="020B0604020202020204" pitchFamily="34" charset="0"/>
              <a:buNone/>
              <a:tabLst/>
              <a:defRPr/>
            </a:pPr>
            <a:r>
              <a:rPr lang="da-DK" dirty="0"/>
              <a:t>Click to add name or source</a:t>
            </a:r>
            <a:endParaRPr lang="da-DK"/>
          </a:p>
        </p:txBody>
      </p:sp>
    </p:spTree>
    <p:extLst>
      <p:ext uri="{BB962C8B-B14F-4D97-AF65-F5344CB8AC3E}">
        <p14:creationId xmlns:p14="http://schemas.microsoft.com/office/powerpoint/2010/main" val="1857497433"/>
      </p:ext>
    </p:extLst>
  </p:cSld>
  <p:clrMapOvr>
    <a:masterClrMapping/>
  </p:clrMapOvr>
  <p:extLst>
    <p:ext uri="{DCECCB84-F9BA-43D5-87BE-67443E8EF086}">
      <p15:sldGuideLst xmlns:p15="http://schemas.microsoft.com/office/powerpoint/2012/main">
        <p15:guide id="3" pos="157" userDrawn="1">
          <p15:clr>
            <a:srgbClr val="A4A3A4"/>
          </p15:clr>
        </p15:guide>
        <p15:guide id="5" orient="horz" pos="3508" userDrawn="1">
          <p15:clr>
            <a:srgbClr val="A4A3A4"/>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Illustration/photo">
    <p:spTree>
      <p:nvGrpSpPr>
        <p:cNvPr id="1" name=""/>
        <p:cNvGrpSpPr/>
        <p:nvPr/>
      </p:nvGrpSpPr>
      <p:grpSpPr>
        <a:xfrm>
          <a:off x="0" y="0"/>
          <a:ext cx="0" cy="0"/>
          <a:chOff x="0" y="0"/>
          <a:chExt cx="0" cy="0"/>
        </a:xfrm>
      </p:grpSpPr>
      <p:sp>
        <p:nvSpPr>
          <p:cNvPr id="8" name="Footer Placeholder 8" hidden="1">
            <a:extLst>
              <a:ext uri="{FF2B5EF4-FFF2-40B4-BE49-F238E27FC236}">
                <a16:creationId xmlns:a16="http://schemas.microsoft.com/office/drawing/2014/main" id="{150F31E0-EC88-54F4-98F7-64B4EEE04066}"/>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11" name="Slide Number Placeholder 10" hidden="1">
            <a:extLst>
              <a:ext uri="{FF2B5EF4-FFF2-40B4-BE49-F238E27FC236}">
                <a16:creationId xmlns:a16="http://schemas.microsoft.com/office/drawing/2014/main" id="{11F87D75-CF1C-AAFE-7086-96DA28466C3A}"/>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12" name="Date Placeholder 6" hidden="1">
            <a:extLst>
              <a:ext uri="{FF2B5EF4-FFF2-40B4-BE49-F238E27FC236}">
                <a16:creationId xmlns:a16="http://schemas.microsoft.com/office/drawing/2014/main" id="{575C58B5-C99D-57D0-CDBE-268C38BB0951}"/>
              </a:ext>
            </a:extLst>
          </p:cNvPr>
          <p:cNvSpPr>
            <a:spLocks noGrp="1"/>
          </p:cNvSpPr>
          <p:nvPr>
            <p:ph type="dt" sz="half" idx="10"/>
          </p:nvPr>
        </p:nvSpPr>
        <p:spPr>
          <a:xfrm>
            <a:off x="0" y="6858000"/>
            <a:ext cx="0" cy="0"/>
          </a:xfrm>
        </p:spPr>
        <p:txBody>
          <a:bodyPr/>
          <a:lstStyle/>
          <a:p>
            <a:fld id="{BB0F90D0-DE3E-4713-B566-C06C7B4F28DA}" type="datetime3">
              <a:rPr lang="da-DK" smtClean="0"/>
              <a:t>17.12.2024</a:t>
            </a:fld>
            <a:endParaRPr lang="da-DK" dirty="0"/>
          </a:p>
        </p:txBody>
      </p:sp>
      <p:sp>
        <p:nvSpPr>
          <p:cNvPr id="2" name="Background">
            <a:extLst>
              <a:ext uri="{FF2B5EF4-FFF2-40B4-BE49-F238E27FC236}">
                <a16:creationId xmlns:a16="http://schemas.microsoft.com/office/drawing/2014/main" id="{0D3998C3-46A2-89A7-D4FC-61BD58641E9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9" name="Picture Placeholder 8">
            <a:extLst>
              <a:ext uri="{FF2B5EF4-FFF2-40B4-BE49-F238E27FC236}">
                <a16:creationId xmlns:a16="http://schemas.microsoft.com/office/drawing/2014/main" id="{A4504D34-37B3-63EC-DC40-15AA0603E53A}"/>
              </a:ext>
            </a:extLst>
          </p:cNvPr>
          <p:cNvSpPr>
            <a:spLocks noGrp="1"/>
          </p:cNvSpPr>
          <p:nvPr>
            <p:ph type="pic" sz="quarter" idx="13" hasCustomPrompt="1"/>
          </p:nvPr>
        </p:nvSpPr>
        <p:spPr>
          <a:xfrm>
            <a:off x="450850" y="361950"/>
            <a:ext cx="5162550" cy="6137275"/>
          </a:xfrm>
          <a:solidFill>
            <a:schemeClr val="bg1">
              <a:lumMod val="85000"/>
            </a:schemeClr>
          </a:solidFill>
        </p:spPr>
        <p:txBody>
          <a:bodyPr lIns="36000" tIns="36000" rIns="36000"/>
          <a:lstStyle>
            <a:lvl1pPr marL="0" indent="0">
              <a:lnSpc>
                <a:spcPct val="100000"/>
              </a:lnSpc>
              <a:spcBef>
                <a:spcPts val="0"/>
              </a:spcBef>
              <a:buNone/>
              <a:defRPr/>
            </a:lvl1pPr>
          </a:lstStyle>
          <a:p>
            <a:r>
              <a:rPr lang="da-DK" dirty="0"/>
              <a:t>Click on frame and insert picture via Templafy Images.</a:t>
            </a:r>
            <a:endParaRPr lang="da-DK"/>
          </a:p>
        </p:txBody>
      </p:sp>
      <p:sp>
        <p:nvSpPr>
          <p:cNvPr id="7" name="TekstSylinder 6">
            <a:extLst>
              <a:ext uri="{FF2B5EF4-FFF2-40B4-BE49-F238E27FC236}">
                <a16:creationId xmlns:a16="http://schemas.microsoft.com/office/drawing/2014/main" id="{C20BFC0A-25B7-083E-46B7-D68D58615820}"/>
              </a:ext>
            </a:extLst>
          </p:cNvPr>
          <p:cNvSpPr txBox="1"/>
          <p:nvPr userDrawn="1"/>
        </p:nvSpPr>
        <p:spPr>
          <a:xfrm>
            <a:off x="6064250" y="767637"/>
            <a:ext cx="5688000" cy="769378"/>
          </a:xfrm>
          <a:prstGeom prst="rect">
            <a:avLst/>
          </a:prstGeom>
          <a:noFill/>
        </p:spPr>
        <p:txBody>
          <a:bodyPr wrap="square" lIns="0" tIns="0" rIns="0" bIns="0" rtlCol="0" anchor="b">
            <a:spAutoFit/>
          </a:bodyPr>
          <a:lstStyle/>
          <a:p>
            <a:pPr>
              <a:lnSpc>
                <a:spcPct val="101000"/>
              </a:lnSpc>
            </a:pPr>
            <a:r>
              <a:rPr lang="da-DK" sz="6600" dirty="0">
                <a:solidFill>
                  <a:schemeClr val="tx2"/>
                </a:solidFill>
                <a:latin typeface="+mj-lt"/>
              </a:rPr>
              <a:t>Agenda</a:t>
            </a:r>
            <a:endParaRPr lang="da-DK"/>
          </a:p>
        </p:txBody>
      </p:sp>
      <p:sp>
        <p:nvSpPr>
          <p:cNvPr id="10" name="Plassholder for tekst 2">
            <a:extLst>
              <a:ext uri="{FF2B5EF4-FFF2-40B4-BE49-F238E27FC236}">
                <a16:creationId xmlns:a16="http://schemas.microsoft.com/office/drawing/2014/main" id="{BAAEF3D5-01FB-91C4-D74C-E02E34B64CD8}"/>
              </a:ext>
            </a:extLst>
          </p:cNvPr>
          <p:cNvSpPr>
            <a:spLocks noGrp="1"/>
          </p:cNvSpPr>
          <p:nvPr>
            <p:ph type="body" sz="quarter" idx="15" hasCustomPrompt="1"/>
          </p:nvPr>
        </p:nvSpPr>
        <p:spPr>
          <a:xfrm>
            <a:off x="6064250" y="1952619"/>
            <a:ext cx="5688000" cy="4235455"/>
          </a:xfrm>
          <a:prstGeom prst="rect">
            <a:avLst/>
          </a:prstGeom>
        </p:spPr>
        <p:txBody>
          <a:bodyPr lIns="0" tIns="0" rIns="0" bIns="0" numCol="1" spcCol="334800"/>
          <a:lstStyle>
            <a:lvl1pPr marL="630000" indent="-630000">
              <a:lnSpc>
                <a:spcPct val="100000"/>
              </a:lnSpc>
              <a:spcBef>
                <a:spcPts val="1100"/>
              </a:spcBef>
              <a:buFont typeface="+mj-lt"/>
              <a:buAutoNum type="arabicPeriod"/>
              <a:defRPr sz="2400">
                <a:solidFill>
                  <a:schemeClr val="tx2"/>
                </a:solidFill>
              </a:defRPr>
            </a:lvl1pPr>
            <a:lvl2pPr marL="810000" indent="-180000">
              <a:lnSpc>
                <a:spcPct val="100000"/>
              </a:lnSpc>
              <a:spcBef>
                <a:spcPts val="600"/>
              </a:spcBef>
              <a:buFont typeface="Arial" panose="020B0604020202020204" pitchFamily="34" charset="0"/>
              <a:buChar char="•"/>
              <a:defRPr sz="1600" b="0">
                <a:solidFill>
                  <a:schemeClr val="tx2"/>
                </a:solidFill>
              </a:defRPr>
            </a:lvl2pPr>
            <a:lvl3pPr marL="810000" indent="-180000">
              <a:lnSpc>
                <a:spcPct val="100000"/>
              </a:lnSpc>
              <a:spcBef>
                <a:spcPts val="600"/>
              </a:spcBef>
              <a:buFont typeface="Arial" panose="020B0604020202020204" pitchFamily="34" charset="0"/>
              <a:buChar char="•"/>
              <a:defRPr sz="1600" b="0">
                <a:solidFill>
                  <a:schemeClr val="tx2"/>
                </a:solidFill>
              </a:defRPr>
            </a:lvl3pPr>
            <a:lvl4pPr marL="810000" indent="-180000">
              <a:lnSpc>
                <a:spcPct val="100000"/>
              </a:lnSpc>
              <a:spcBef>
                <a:spcPts val="600"/>
              </a:spcBef>
              <a:buFont typeface="Arial" panose="020B0604020202020204" pitchFamily="34" charset="0"/>
              <a:buChar char="•"/>
              <a:defRPr sz="1600" b="0">
                <a:solidFill>
                  <a:schemeClr val="tx2"/>
                </a:solidFill>
              </a:defRPr>
            </a:lvl4pPr>
            <a:lvl5pPr marL="810000" indent="-180000">
              <a:lnSpc>
                <a:spcPct val="100000"/>
              </a:lnSpc>
              <a:spcBef>
                <a:spcPts val="600"/>
              </a:spcBef>
              <a:buFont typeface="Arial" panose="020B0604020202020204" pitchFamily="34" charset="0"/>
              <a:buChar char="•"/>
              <a:defRPr sz="1600" b="0">
                <a:solidFill>
                  <a:schemeClr val="tx2"/>
                </a:solidFill>
              </a:defRPr>
            </a:lvl5pPr>
            <a:lvl6pPr marL="810000" indent="-180000">
              <a:lnSpc>
                <a:spcPct val="100000"/>
              </a:lnSpc>
              <a:spcBef>
                <a:spcPts val="600"/>
              </a:spcBef>
              <a:buFont typeface="Arial" panose="020B0604020202020204" pitchFamily="34" charset="0"/>
              <a:buChar char="•"/>
              <a:defRPr sz="1600" b="0">
                <a:solidFill>
                  <a:schemeClr val="tx2"/>
                </a:solidFill>
              </a:defRPr>
            </a:lvl6pPr>
            <a:lvl7pPr marL="810000" indent="-180000">
              <a:lnSpc>
                <a:spcPct val="100000"/>
              </a:lnSpc>
              <a:spcBef>
                <a:spcPts val="600"/>
              </a:spcBef>
              <a:buFont typeface="Arial" panose="020B0604020202020204" pitchFamily="34" charset="0"/>
              <a:buChar char="•"/>
              <a:defRPr sz="1600" b="0">
                <a:solidFill>
                  <a:schemeClr val="tx2"/>
                </a:solidFill>
              </a:defRPr>
            </a:lvl7pPr>
            <a:lvl8pPr marL="810000" indent="-180000">
              <a:lnSpc>
                <a:spcPct val="100000"/>
              </a:lnSpc>
              <a:spcBef>
                <a:spcPts val="600"/>
              </a:spcBef>
              <a:buFont typeface="Arial" panose="020B0604020202020204" pitchFamily="34" charset="0"/>
              <a:buChar char="•"/>
              <a:defRPr sz="1600" b="0">
                <a:solidFill>
                  <a:schemeClr val="tx2"/>
                </a:solidFill>
              </a:defRPr>
            </a:lvl8pPr>
            <a:lvl9pPr marL="810000" indent="-180000">
              <a:lnSpc>
                <a:spcPct val="100000"/>
              </a:lnSpc>
              <a:spcBef>
                <a:spcPts val="600"/>
              </a:spcBef>
              <a:buFont typeface="Arial" panose="020B0604020202020204" pitchFamily="34" charset="0"/>
              <a:buChar char="•"/>
              <a:defRPr sz="1600" b="0">
                <a:solidFill>
                  <a:schemeClr val="tx2"/>
                </a:solidFill>
              </a:defRPr>
            </a:lvl9pPr>
          </a:lstStyle>
          <a:p>
            <a:pPr lvl="0"/>
            <a:r>
              <a:rPr lang="da-DK" noProof="0" dirty="0"/>
              <a:t>Click to add agenda point                   Enter &amp; TAB to view next text style   SHIFT+TAB to view previous text style</a:t>
            </a:r>
            <a:endParaRPr lang="da-DK"/>
          </a:p>
          <a:p>
            <a:pPr lvl="1"/>
            <a:r>
              <a:rPr lang="da-DK" noProof="0" dirty="0"/>
              <a:t>Second level</a:t>
            </a:r>
            <a:endParaRPr lang="da-DK"/>
          </a:p>
          <a:p>
            <a:pPr lvl="2"/>
            <a:r>
              <a:rPr lang="da-DK" noProof="0" dirty="0"/>
              <a:t>Third level</a:t>
            </a:r>
            <a:endParaRPr lang="da-DK"/>
          </a:p>
          <a:p>
            <a:pPr lvl="3"/>
            <a:r>
              <a:rPr lang="da-DK" noProof="0" dirty="0"/>
              <a:t>Fourth level</a:t>
            </a:r>
            <a:endParaRPr lang="da-DK"/>
          </a:p>
          <a:p>
            <a:pPr lvl="4"/>
            <a:r>
              <a:rPr lang="da-DK" noProof="0" dirty="0"/>
              <a:t>Fifth level</a:t>
            </a:r>
            <a:endParaRPr lang="da-DK"/>
          </a:p>
          <a:p>
            <a:pPr lvl="5"/>
            <a:r>
              <a:rPr lang="da-DK" noProof="0" dirty="0"/>
              <a:t>6</a:t>
            </a:r>
            <a:endParaRPr lang="da-DK"/>
          </a:p>
          <a:p>
            <a:pPr lvl="6"/>
            <a:r>
              <a:rPr lang="da-DK" noProof="0" dirty="0"/>
              <a:t>7</a:t>
            </a:r>
            <a:endParaRPr lang="da-DK"/>
          </a:p>
          <a:p>
            <a:pPr lvl="7"/>
            <a:r>
              <a:rPr lang="da-DK" noProof="0" dirty="0"/>
              <a:t>8</a:t>
            </a:r>
            <a:endParaRPr lang="da-DK"/>
          </a:p>
          <a:p>
            <a:pPr lvl="8"/>
            <a:r>
              <a:rPr lang="da-DK" noProof="0" dirty="0"/>
              <a:t>9</a:t>
            </a:r>
            <a:endParaRPr lang="da-DK"/>
          </a:p>
        </p:txBody>
      </p:sp>
    </p:spTree>
    <p:extLst>
      <p:ext uri="{BB962C8B-B14F-4D97-AF65-F5344CB8AC3E}">
        <p14:creationId xmlns:p14="http://schemas.microsoft.com/office/powerpoint/2010/main" val="179706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50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
                                            <p:txEl>
                                              <p:pRg st="1" end="1"/>
                                            </p:txEl>
                                          </p:spTgt>
                                        </p:tgtEl>
                                        <p:attrNameLst>
                                          <p:attrName>style.visibility</p:attrName>
                                        </p:attrNameLst>
                                      </p:cBhvr>
                                      <p:to>
                                        <p:strVal val="visible"/>
                                      </p:to>
                                    </p:set>
                                    <p:animEffect transition="in" filter="fade">
                                      <p:cBhvr>
                                        <p:cTn id="16"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uild="p">
        <p:tmplLst>
          <p:tmpl lvl="1">
            <p:tnLst>
              <p:par>
                <p:cTn presetID="10" presetClass="entr" presetSubtype="0" fill="hold" nodeType="click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 lvl="2">
            <p:tnLst>
              <p:par>
                <p:cTn presetID="10" presetClass="entr" presetSubtype="0" fill="hold" nodeType="withEffect">
                  <p:stCondLst>
                    <p:cond delay="5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extLst>
    <p:ext uri="{DCECCB84-F9BA-43D5-87BE-67443E8EF086}">
      <p15:sldGuideLst xmlns:p15="http://schemas.microsoft.com/office/powerpoint/2012/main">
        <p15:guide id="1" orient="horz" pos="228" userDrawn="1">
          <p15:clr>
            <a:srgbClr val="A4A3A4"/>
          </p15:clr>
        </p15:guide>
        <p15:guide id="2" orient="horz" pos="981" userDrawn="1">
          <p15:clr>
            <a:srgbClr val="A4A3A4"/>
          </p15:clr>
        </p15:guide>
        <p15:guide id="3" pos="3820" userDrawn="1">
          <p15:clr>
            <a:srgbClr val="A4A3A4"/>
          </p15:clr>
        </p15:guide>
        <p15:guide id="4" pos="7404" userDrawn="1">
          <p15:clr>
            <a:srgbClr val="A4A3A4"/>
          </p15:clr>
        </p15:guide>
        <p15:guide id="6" pos="284" userDrawn="1">
          <p15:clr>
            <a:srgbClr val="A4A3A4"/>
          </p15:clr>
        </p15:guide>
        <p15:guide id="7" pos="3536" userDrawn="1">
          <p15:clr>
            <a:srgbClr val="A4A3A4"/>
          </p15:clr>
        </p15:guide>
        <p15:guide id="8" orient="horz" pos="1229" userDrawn="1">
          <p15:clr>
            <a:srgbClr val="A4A3A4"/>
          </p15:clr>
        </p15:guide>
        <p15:guide id="9" orient="horz" pos="3897" userDrawn="1">
          <p15:clr>
            <a:srgbClr val="A4A3A4"/>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auseslide ">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A8C62336-D4B0-0D80-04FA-75DB1E0407ED}"/>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1F5A1564-CD25-5AB5-DA79-122BA8054207}"/>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4" name="Date Placeholder 6" hidden="1">
            <a:extLst>
              <a:ext uri="{FF2B5EF4-FFF2-40B4-BE49-F238E27FC236}">
                <a16:creationId xmlns:a16="http://schemas.microsoft.com/office/drawing/2014/main" id="{2FFB0235-AB00-47D1-8D88-2E3955A4BFC4}"/>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11" name="Picture Placeholder 10">
            <a:extLst>
              <a:ext uri="{FF2B5EF4-FFF2-40B4-BE49-F238E27FC236}">
                <a16:creationId xmlns:a16="http://schemas.microsoft.com/office/drawing/2014/main" id="{268C9D6D-BB68-7B07-D70C-B31ACC439A54}"/>
              </a:ext>
            </a:extLst>
          </p:cNvPr>
          <p:cNvSpPr>
            <a:spLocks noGrp="1"/>
          </p:cNvSpPr>
          <p:nvPr>
            <p:ph type="pic" sz="quarter" idx="10" hasCustomPrompt="1"/>
          </p:nvPr>
        </p:nvSpPr>
        <p:spPr>
          <a:xfrm>
            <a:off x="0" y="-794"/>
            <a:ext cx="12192000" cy="6858794"/>
          </a:xfrm>
          <a:solidFill>
            <a:schemeClr val="bg1">
              <a:lumMod val="85000"/>
            </a:schemeClr>
          </a:solidFill>
        </p:spPr>
        <p:txBody>
          <a:bodyPr lIns="36000" tIns="36000" rIns="36000"/>
          <a:lstStyle>
            <a:lvl1pPr marL="0" indent="0">
              <a:lnSpc>
                <a:spcPct val="100000"/>
              </a:lnSpc>
              <a:spcBef>
                <a:spcPts val="0"/>
              </a:spcBef>
              <a:buNone/>
              <a:defRPr>
                <a:solidFill>
                  <a:srgbClr val="090C33"/>
                </a:solidFill>
              </a:defRPr>
            </a:lvl1pPr>
          </a:lstStyle>
          <a:p>
            <a:r>
              <a:rPr lang="da-DK" dirty="0"/>
              <a:t>To insert picture from Templafy click on slide frame and select from Templafy Images.</a:t>
            </a:r>
            <a:endParaRPr lang="da-DK"/>
          </a:p>
          <a:p>
            <a:r>
              <a:rPr lang="da-DK" dirty="0"/>
              <a:t>To insert picture from local computer, insert text in the title field first to access the picture icon.</a:t>
            </a:r>
            <a:endParaRPr lang="da-DK"/>
          </a:p>
        </p:txBody>
      </p:sp>
      <p:sp>
        <p:nvSpPr>
          <p:cNvPr id="5" name="Title 4">
            <a:extLst>
              <a:ext uri="{FF2B5EF4-FFF2-40B4-BE49-F238E27FC236}">
                <a16:creationId xmlns:a16="http://schemas.microsoft.com/office/drawing/2014/main" id="{E38D43AD-A3F3-9768-B9E7-48B0D9EC7A91}"/>
              </a:ext>
            </a:extLst>
          </p:cNvPr>
          <p:cNvSpPr>
            <a:spLocks noGrp="1"/>
          </p:cNvSpPr>
          <p:nvPr>
            <p:ph type="title" hasCustomPrompt="1"/>
          </p:nvPr>
        </p:nvSpPr>
        <p:spPr>
          <a:xfrm>
            <a:off x="253437" y="359924"/>
            <a:ext cx="11591060" cy="4734000"/>
          </a:xfrm>
        </p:spPr>
        <p:txBody>
          <a:bodyPr anchor="t"/>
          <a:lstStyle>
            <a:lvl1pPr indent="1440288">
              <a:lnSpc>
                <a:spcPct val="83000"/>
              </a:lnSpc>
              <a:defRPr sz="13003">
                <a:solidFill>
                  <a:schemeClr val="lt1"/>
                </a:solidFill>
              </a:defRPr>
            </a:lvl1pPr>
          </a:lstStyle>
          <a:p>
            <a:r>
              <a:rPr lang="da-DK" dirty="0"/>
              <a:t>Click to add short title</a:t>
            </a:r>
            <a:endParaRPr lang="da-DK"/>
          </a:p>
        </p:txBody>
      </p:sp>
      <p:sp>
        <p:nvSpPr>
          <p:cNvPr id="14" name="Subtitle 2">
            <a:extLst>
              <a:ext uri="{FF2B5EF4-FFF2-40B4-BE49-F238E27FC236}">
                <a16:creationId xmlns:a16="http://schemas.microsoft.com/office/drawing/2014/main" id="{1004517F-A5FF-C9FB-F650-1DB39797D24E}"/>
              </a:ext>
            </a:extLst>
          </p:cNvPr>
          <p:cNvSpPr>
            <a:spLocks noGrp="1"/>
          </p:cNvSpPr>
          <p:nvPr>
            <p:ph type="subTitle" idx="1" hasCustomPrompt="1"/>
          </p:nvPr>
        </p:nvSpPr>
        <p:spPr>
          <a:xfrm>
            <a:off x="253437" y="5838825"/>
            <a:ext cx="11591060" cy="829447"/>
          </a:xfrm>
        </p:spPr>
        <p:txBody>
          <a:bodyPr anchor="b"/>
          <a:lstStyle>
            <a:lvl1pPr marL="0" indent="0" algn="l">
              <a:buNone/>
              <a:defRPr sz="2000">
                <a:solidFill>
                  <a:srgbClr val="FFFFF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pPr lvl="0"/>
            <a:r>
              <a:rPr lang="da-DK" dirty="0"/>
              <a:t>Click to add short subheading</a:t>
            </a:r>
            <a:endParaRPr lang="da-DK"/>
          </a:p>
        </p:txBody>
      </p:sp>
    </p:spTree>
    <p:extLst>
      <p:ext uri="{BB962C8B-B14F-4D97-AF65-F5344CB8AC3E}">
        <p14:creationId xmlns:p14="http://schemas.microsoft.com/office/powerpoint/2010/main" val="7589263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build="p">
        <p:tmplLst>
          <p:tmpl lvl="1">
            <p:tnLst>
              <p:par>
                <p:cTn presetID="10" presetClass="entr" presetSubtype="0" fill="hold" nodeType="withEffect">
                  <p:stCondLst>
                    <p:cond delay="75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childTnLst>
                </p:cTn>
              </p:par>
            </p:tnLst>
          </p:tmpl>
        </p:tmplLst>
      </p:bldP>
    </p:bldLst>
  </p:timing>
  <p:extLst>
    <p:ext uri="{DCECCB84-F9BA-43D5-87BE-67443E8EF086}">
      <p15:sldGuideLst xmlns:p15="http://schemas.microsoft.com/office/powerpoint/2012/main">
        <p15:guide id="3" pos="159" userDrawn="1">
          <p15:clr>
            <a:srgbClr val="A4A3A4"/>
          </p15:clr>
        </p15:guide>
        <p15:guide id="4" pos="7461" userDrawn="1">
          <p15:clr>
            <a:srgbClr val="A4A3A4"/>
          </p15:clr>
        </p15:guide>
        <p15:guide id="5" orient="horz" pos="4201" userDrawn="1">
          <p15:clr>
            <a:srgbClr val="A4A3A4"/>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End slide A">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white">
          <a:xfrm>
            <a:off x="0" y="0"/>
            <a:ext cx="12193200" cy="6858000"/>
          </a:xfrm>
          <a:prstGeom prst="rect">
            <a:avLst/>
          </a:prstGeom>
          <a:solidFill>
            <a:srgbClr val="F4FFA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2" name="Title 1"/>
          <p:cNvSpPr>
            <a:spLocks noGrp="1"/>
          </p:cNvSpPr>
          <p:nvPr>
            <p:ph type="title" hasCustomPrompt="1"/>
          </p:nvPr>
        </p:nvSpPr>
        <p:spPr>
          <a:xfrm>
            <a:off x="253437" y="914506"/>
            <a:ext cx="11681081" cy="4687019"/>
          </a:xfrm>
        </p:spPr>
        <p:txBody>
          <a:bodyPr anchor="ctr"/>
          <a:lstStyle>
            <a:lvl1pPr>
              <a:defRPr sz="25805">
                <a:solidFill>
                  <a:schemeClr val="tx2"/>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a:xfrm>
            <a:off x="253437" y="6003288"/>
            <a:ext cx="5499184" cy="600846"/>
          </a:xfrm>
        </p:spPr>
        <p:txBody>
          <a:bodyPr anchor="b"/>
          <a:lstStyle>
            <a:lvl1pPr marL="0" indent="0" algn="l">
              <a:buNone/>
              <a:defRPr sz="2000">
                <a:solidFill>
                  <a:srgbClr val="090C33"/>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p:txBody>
          <a:body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p:txBody>
          <a:bodyPr/>
          <a:lstStyle/>
          <a:p>
            <a:fld id="{23AA811B-2EBD-4900-905E-5BE206449611}" type="slidenum">
              <a:rPr lang="da-DK" smtClean="0"/>
              <a:pPr/>
              <a:t>‹nr.›</a:t>
            </a:fld>
            <a:endParaRPr lang="da-DK" dirty="0"/>
          </a:p>
        </p:txBody>
      </p:sp>
      <p:pic>
        <p:nvPicPr>
          <p:cNvPr id="5" name="Logo">
            <a:extLst>
              <a:ext uri="{FF2B5EF4-FFF2-40B4-BE49-F238E27FC236}">
                <a16:creationId xmlns:a16="http://schemas.microsoft.com/office/drawing/2014/main" id="{248A0A93-154F-F681-4102-9DE1B8ED85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428151" y="253258"/>
            <a:ext cx="510133" cy="506419"/>
          </a:xfrm>
          <a:prstGeom prst="rect">
            <a:avLst/>
          </a:prstGeom>
        </p:spPr>
      </p:pic>
    </p:spTree>
    <p:extLst>
      <p:ext uri="{BB962C8B-B14F-4D97-AF65-F5344CB8AC3E}">
        <p14:creationId xmlns:p14="http://schemas.microsoft.com/office/powerpoint/2010/main" val="2993330427"/>
      </p:ext>
    </p:extLst>
  </p:cSld>
  <p:clrMapOvr>
    <a:masterClrMapping/>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End slide B">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4F6D8F8A-FA0D-A64C-8E68-FE35FF2E6481}"/>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3" name="Background">
            <a:extLst>
              <a:ext uri="{FF2B5EF4-FFF2-40B4-BE49-F238E27FC236}">
                <a16:creationId xmlns:a16="http://schemas.microsoft.com/office/drawing/2014/main" id="{B33D685B-65DA-25E0-E042-7C2E4929CB74}"/>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5" name="Logo">
            <a:extLst>
              <a:ext uri="{FF2B5EF4-FFF2-40B4-BE49-F238E27FC236}">
                <a16:creationId xmlns:a16="http://schemas.microsoft.com/office/drawing/2014/main" id="{5F9E2D28-9705-C06C-5743-2EC661D5D5F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28151" y="253258"/>
            <a:ext cx="510134" cy="506419"/>
          </a:xfrm>
          <a:prstGeom prst="rect">
            <a:avLst/>
          </a:prstGeom>
        </p:spPr>
      </p:pic>
      <p:sp>
        <p:nvSpPr>
          <p:cNvPr id="2" name="Title 1"/>
          <p:cNvSpPr>
            <a:spLocks noGrp="1"/>
          </p:cNvSpPr>
          <p:nvPr>
            <p:ph type="title" hasCustomPrompt="1"/>
          </p:nvPr>
        </p:nvSpPr>
        <p:spPr bwMode="white">
          <a:xfrm>
            <a:off x="253437" y="914506"/>
            <a:ext cx="11681081" cy="4687019"/>
          </a:xfrm>
        </p:spPr>
        <p:txBody>
          <a:bodyPr anchor="ctr"/>
          <a:lstStyle>
            <a:lvl1pPr>
              <a:defRPr sz="25805">
                <a:solidFill>
                  <a:srgbClr val="F4FFAF"/>
                </a:solidFill>
              </a:defRPr>
            </a:lvl1pPr>
          </a:lstStyle>
          <a:p>
            <a:r>
              <a:rPr lang="da-DK" dirty="0"/>
              <a:t>Title</a:t>
            </a:r>
            <a:endParaRPr lang="da-DK"/>
          </a:p>
        </p:txBody>
      </p:sp>
      <p:sp>
        <p:nvSpPr>
          <p:cNvPr id="8" name="Subtitle 2">
            <a:extLst>
              <a:ext uri="{FF2B5EF4-FFF2-40B4-BE49-F238E27FC236}">
                <a16:creationId xmlns:a16="http://schemas.microsoft.com/office/drawing/2014/main" id="{C4CAFBE6-188A-0973-D67F-8F601BF87784}"/>
              </a:ext>
            </a:extLst>
          </p:cNvPr>
          <p:cNvSpPr>
            <a:spLocks noGrp="1"/>
          </p:cNvSpPr>
          <p:nvPr>
            <p:ph type="subTitle" idx="1" hasCustomPrompt="1"/>
          </p:nvPr>
        </p:nvSpPr>
        <p:spPr bwMode="white">
          <a:xfrm>
            <a:off x="253437" y="6003288"/>
            <a:ext cx="5499184" cy="600846"/>
          </a:xfrm>
        </p:spPr>
        <p:txBody>
          <a:bodyPr anchor="b"/>
          <a:lstStyle>
            <a:lvl1pPr marL="0" indent="0" algn="l">
              <a:buNone/>
              <a:defRPr sz="2000">
                <a:solidFill>
                  <a:srgbClr val="F4FFAF"/>
                </a:solidFill>
                <a:latin typeface="Gjensidige Type" pitchFamily="50" charset="0"/>
                <a:ea typeface="Arial" pitchFamily="34" charset="0"/>
              </a:defRPr>
            </a:lvl1pPr>
            <a:lvl2pPr marL="457223" indent="0" algn="ctr">
              <a:buNone/>
              <a:defRPr sz="2000"/>
            </a:lvl2pPr>
            <a:lvl3pPr marL="914446" indent="0" algn="ctr">
              <a:buNone/>
              <a:defRPr sz="1800"/>
            </a:lvl3pPr>
            <a:lvl4pPr marL="1371669" indent="0" algn="ctr">
              <a:buNone/>
              <a:defRPr sz="1600"/>
            </a:lvl4pPr>
            <a:lvl5pPr marL="1828891" indent="0" algn="ctr">
              <a:buNone/>
              <a:defRPr sz="1600"/>
            </a:lvl5pPr>
            <a:lvl6pPr marL="2286114" indent="0" algn="ctr">
              <a:buNone/>
              <a:defRPr sz="1600"/>
            </a:lvl6pPr>
            <a:lvl7pPr marL="2743337" indent="0" algn="ctr">
              <a:buNone/>
              <a:defRPr sz="1600"/>
            </a:lvl7pPr>
            <a:lvl8pPr marL="3200560" indent="0" algn="ctr">
              <a:buNone/>
              <a:defRPr sz="1600"/>
            </a:lvl8pPr>
            <a:lvl9pPr marL="3657783" indent="0" algn="ctr">
              <a:buNone/>
              <a:defRPr sz="1600"/>
            </a:lvl9pPr>
          </a:lstStyle>
          <a:p>
            <a:r>
              <a:rPr lang="da-DK" dirty="0"/>
              <a:t>Click to add name or other text</a:t>
            </a:r>
            <a:endParaRPr lang="da-DK"/>
          </a:p>
        </p:txBody>
      </p:sp>
      <p:sp>
        <p:nvSpPr>
          <p:cNvPr id="7" name="Footer Placeholder 6">
            <a:extLst>
              <a:ext uri="{FF2B5EF4-FFF2-40B4-BE49-F238E27FC236}">
                <a16:creationId xmlns:a16="http://schemas.microsoft.com/office/drawing/2014/main" id="{EE9BFD49-7F36-417D-72E5-28059E6CC128}"/>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10" name="Slide Number Placeholder 9">
            <a:extLst>
              <a:ext uri="{FF2B5EF4-FFF2-40B4-BE49-F238E27FC236}">
                <a16:creationId xmlns:a16="http://schemas.microsoft.com/office/drawing/2014/main" id="{60817687-C38E-B03F-4AEE-BC9A0F533BCC}"/>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45891792"/>
      </p:ext>
    </p:extLst>
  </p:cSld>
  <p:clrMapOvr>
    <a:masterClrMapping/>
  </p:clrMapOvr>
  <p:transition>
    <p:fade/>
  </p:transition>
  <p:extLst>
    <p:ext uri="{DCECCB84-F9BA-43D5-87BE-67443E8EF086}">
      <p15:sldGuideLst xmlns:p15="http://schemas.microsoft.com/office/powerpoint/2012/main">
        <p15:guide id="1" orient="horz" pos="576" userDrawn="1">
          <p15:clr>
            <a:srgbClr val="A4A3A4"/>
          </p15:clr>
        </p15:guide>
        <p15:guide id="2" orient="horz" pos="3528" userDrawn="1">
          <p15:clr>
            <a:srgbClr val="A4A3A4"/>
          </p15:clr>
        </p15:guide>
        <p15:guide id="3" pos="159" userDrawn="1">
          <p15:clr>
            <a:srgbClr val="A4A3A4"/>
          </p15:clr>
        </p15:guide>
        <p15:guide id="4" pos="7517" userDrawn="1">
          <p15:clr>
            <a:srgbClr val="A4A3A4"/>
          </p15:clr>
        </p15:guide>
        <p15:guide id="5" orient="horz" pos="3781" userDrawn="1">
          <p15:clr>
            <a:srgbClr val="A4A3A4"/>
          </p15:clr>
        </p15:guide>
        <p15:guide id="6" orient="horz" pos="4160" userDrawn="1">
          <p15:clr>
            <a:srgbClr val="A4A3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3" name="Date Placeholder 2" hidden="1">
            <a:extLst>
              <a:ext uri="{FF2B5EF4-FFF2-40B4-BE49-F238E27FC236}">
                <a16:creationId xmlns:a16="http://schemas.microsoft.com/office/drawing/2014/main" id="{23EDB152-FA61-9ACC-164F-0241E93CF012}"/>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2" name="Title 1"/>
          <p:cNvSpPr>
            <a:spLocks noGrp="1"/>
          </p:cNvSpPr>
          <p:nvPr>
            <p:ph type="title" hasCustomPrompt="1"/>
          </p:nvPr>
        </p:nvSpPr>
        <p:spPr>
          <a:xfrm>
            <a:off x="449999" y="622800"/>
            <a:ext cx="10184400" cy="982800"/>
          </a:xfrm>
        </p:spPr>
        <p:txBody>
          <a:bodyPr/>
          <a:lstStyle/>
          <a:p>
            <a:r>
              <a:rPr lang="da-DK" noProof="0" dirty="0"/>
              <a:t>Click to add title. </a:t>
            </a:r>
            <a:br>
              <a:rPr lang="en-GB" noProof="0" dirty="0"/>
            </a:br>
            <a:r>
              <a:rPr lang="da-DK" noProof="0" dirty="0"/>
              <a:t>Maximum two lines.</a:t>
            </a:r>
            <a:endParaRPr lang="da-DK" dirty="0"/>
          </a:p>
        </p:txBody>
      </p:sp>
      <p:sp>
        <p:nvSpPr>
          <p:cNvPr id="9" name="Subtitle 2">
            <a:extLst>
              <a:ext uri="{FF2B5EF4-FFF2-40B4-BE49-F238E27FC236}">
                <a16:creationId xmlns:a16="http://schemas.microsoft.com/office/drawing/2014/main" id="{15E868F7-D1A2-C20F-CC38-2C1624F6D934}"/>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10" name="Text Placeholder 4">
            <a:extLst>
              <a:ext uri="{FF2B5EF4-FFF2-40B4-BE49-F238E27FC236}">
                <a16:creationId xmlns:a16="http://schemas.microsoft.com/office/drawing/2014/main" id="{D8C30F2A-A6E2-B1D9-1364-93198976EB00}"/>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4" name="Footer Placeholder 3">
            <a:extLst>
              <a:ext uri="{FF2B5EF4-FFF2-40B4-BE49-F238E27FC236}">
                <a16:creationId xmlns:a16="http://schemas.microsoft.com/office/drawing/2014/main" id="{3E7F03CB-3B5E-B738-6D1D-E89134033D57}"/>
              </a:ext>
            </a:extLst>
          </p:cNvPr>
          <p:cNvSpPr>
            <a:spLocks noGrp="1"/>
          </p:cNvSpPr>
          <p:nvPr>
            <p:ph type="ftr" sz="quarter" idx="11"/>
          </p:nvPr>
        </p:nvSpPr>
        <p:spPr/>
        <p:txBody>
          <a:bodyPr/>
          <a:lstStyle/>
          <a:p>
            <a:r>
              <a:rPr lang="da-DK" dirty="0"/>
              <a:t>Gjensidige Forsikring Group</a:t>
            </a:r>
            <a:endParaRPr lang="da-DK"/>
          </a:p>
        </p:txBody>
      </p:sp>
      <p:sp>
        <p:nvSpPr>
          <p:cNvPr id="5" name="Slide Number Placeholder 4">
            <a:extLst>
              <a:ext uri="{FF2B5EF4-FFF2-40B4-BE49-F238E27FC236}">
                <a16:creationId xmlns:a16="http://schemas.microsoft.com/office/drawing/2014/main" id="{AD7BB741-9BCC-6391-4941-F164B8118B47}"/>
              </a:ext>
            </a:extLst>
          </p:cNvPr>
          <p:cNvSpPr>
            <a:spLocks noGrp="1"/>
          </p:cNvSpPr>
          <p:nvPr>
            <p:ph type="sldNum" sz="quarter" idx="12"/>
          </p:nvPr>
        </p:nvSpPr>
        <p:spPr/>
        <p:txBody>
          <a:body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34508886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Only title small text">
    <p:spTree>
      <p:nvGrpSpPr>
        <p:cNvPr id="1" name=""/>
        <p:cNvGrpSpPr/>
        <p:nvPr/>
      </p:nvGrpSpPr>
      <p:grpSpPr>
        <a:xfrm>
          <a:off x="0" y="0"/>
          <a:ext cx="0" cy="0"/>
          <a:chOff x="0" y="0"/>
          <a:chExt cx="0" cy="0"/>
        </a:xfrm>
      </p:grpSpPr>
      <p:sp>
        <p:nvSpPr>
          <p:cNvPr id="6" name="Date Placeholder 5" hidden="1">
            <a:extLst>
              <a:ext uri="{FF2B5EF4-FFF2-40B4-BE49-F238E27FC236}">
                <a16:creationId xmlns:a16="http://schemas.microsoft.com/office/drawing/2014/main" id="{B83BF171-11B0-4BBC-A5E0-54E06540B5CB}"/>
              </a:ext>
            </a:extLst>
          </p:cNvPr>
          <p:cNvSpPr>
            <a:spLocks noGrp="1"/>
          </p:cNvSpPr>
          <p:nvPr>
            <p:ph type="dt" sz="half" idx="10"/>
          </p:nvPr>
        </p:nvSpPr>
        <p:spPr/>
        <p:txBody>
          <a:bodyPr/>
          <a:lstStyle/>
          <a:p>
            <a:fld id="{78E9CB33-6FBE-4520-8FA1-04E5BBC9A3AA}" type="datetime3">
              <a:rPr lang="da-DK" smtClean="0"/>
              <a:t>17.12.2024</a:t>
            </a:fld>
            <a:endParaRPr lang="da-DK" dirty="0"/>
          </a:p>
        </p:txBody>
      </p:sp>
      <p:sp>
        <p:nvSpPr>
          <p:cNvPr id="2" name="Title 1"/>
          <p:cNvSpPr>
            <a:spLocks noGrp="1"/>
          </p:cNvSpPr>
          <p:nvPr>
            <p:ph type="title" hasCustomPrompt="1"/>
          </p:nvPr>
        </p:nvSpPr>
        <p:spPr>
          <a:xfrm>
            <a:off x="450000" y="622800"/>
            <a:ext cx="10184400" cy="831600"/>
          </a:xfrm>
        </p:spPr>
        <p:txBody>
          <a:bodyPr anchor="t" anchorCtr="0"/>
          <a:lstStyle>
            <a:lvl1pPr>
              <a:defRPr sz="1800"/>
            </a:lvl1pPr>
          </a:lstStyle>
          <a:p>
            <a:pPr lvl="0"/>
            <a:r>
              <a:rPr lang="da-DK" dirty="0"/>
              <a:t>Click to add short title</a:t>
            </a:r>
            <a:endParaRPr lang="da-DK"/>
          </a:p>
        </p:txBody>
      </p:sp>
      <p:sp>
        <p:nvSpPr>
          <p:cNvPr id="3" name="Subtitle 2">
            <a:extLst>
              <a:ext uri="{FF2B5EF4-FFF2-40B4-BE49-F238E27FC236}">
                <a16:creationId xmlns:a16="http://schemas.microsoft.com/office/drawing/2014/main" id="{A1B38768-DE5A-06E6-0848-85A3E7AA18D0}"/>
              </a:ext>
            </a:extLst>
          </p:cNvPr>
          <p:cNvSpPr>
            <a:spLocks noGrp="1"/>
          </p:cNvSpPr>
          <p:nvPr>
            <p:ph type="subTitle" idx="13" hasCustomPrompt="1"/>
          </p:nvPr>
        </p:nvSpPr>
        <p:spPr>
          <a:xfrm>
            <a:off x="449998" y="363600"/>
            <a:ext cx="10184400" cy="259200"/>
          </a:xfrm>
        </p:spPr>
        <p:txBody>
          <a:bodyPr anchor="t" anchorCtr="0"/>
          <a:lstStyle>
            <a:lvl1pPr marL="0" indent="0" algn="l">
              <a:spcBef>
                <a:spcPts val="0"/>
              </a:spcBef>
              <a:buFont typeface="Arial" panose="020B0604020202020204" pitchFamily="34" charset="0"/>
              <a:buChar char="​"/>
              <a:defRPr sz="1200" b="0">
                <a:solidFill>
                  <a:schemeClr val="tx2"/>
                </a:solidFill>
              </a:defRPr>
            </a:lvl1pPr>
            <a:lvl2pPr marL="0" indent="0" algn="l">
              <a:buFont typeface="Arial" panose="020B0604020202020204" pitchFamily="34" charset="0"/>
              <a:buNone/>
              <a:defRPr sz="2000"/>
            </a:lvl2pPr>
            <a:lvl3pPr marL="0" indent="0" algn="l">
              <a:buFont typeface="Arial" panose="020B0604020202020204" pitchFamily="34" charset="0"/>
              <a:buChar char="​"/>
              <a:defRPr sz="2000"/>
            </a:lvl3pPr>
            <a:lvl4pPr marL="0" indent="0" algn="l">
              <a:buFont typeface="Arial" panose="020B0604020202020204" pitchFamily="34" charset="0"/>
              <a:buChar char="​"/>
              <a:defRPr sz="2000"/>
            </a:lvl4pPr>
            <a:lvl5pPr marL="0" indent="0" algn="l">
              <a:buFont typeface="Arial" panose="020B0604020202020204" pitchFamily="34" charset="0"/>
              <a:buChar char="​"/>
              <a:defRPr sz="2000"/>
            </a:lvl5pPr>
            <a:lvl6pPr marL="0" indent="0" algn="l">
              <a:buFont typeface="Arial" panose="020B0604020202020204" pitchFamily="34" charset="0"/>
              <a:buChar char="​"/>
              <a:defRPr sz="2000"/>
            </a:lvl6pPr>
            <a:lvl7pPr marL="0" indent="0" algn="l">
              <a:buFont typeface="Arial" panose="020B0604020202020204" pitchFamily="34" charset="0"/>
              <a:buChar char="​"/>
              <a:defRPr sz="2000"/>
            </a:lvl7pPr>
            <a:lvl8pPr marL="0" indent="0" algn="l">
              <a:buFont typeface="Arial" panose="020B0604020202020204" pitchFamily="34" charset="0"/>
              <a:buChar char="​"/>
              <a:defRPr sz="2000"/>
            </a:lvl8pPr>
            <a:lvl9pPr marL="0" indent="0" algn="l">
              <a:buFont typeface="Arial" panose="020B0604020202020204" pitchFamily="34" charset="0"/>
              <a:buChar char="​"/>
              <a:defRPr sz="2000"/>
            </a:lvl9pPr>
          </a:lstStyle>
          <a:p>
            <a:r>
              <a:rPr lang="da-DK" dirty="0"/>
              <a:t>Click to add chapter</a:t>
            </a:r>
            <a:endParaRPr lang="da-DK"/>
          </a:p>
        </p:txBody>
      </p:sp>
      <p:sp>
        <p:nvSpPr>
          <p:cNvPr id="4" name="Text Placeholder 4">
            <a:extLst>
              <a:ext uri="{FF2B5EF4-FFF2-40B4-BE49-F238E27FC236}">
                <a16:creationId xmlns:a16="http://schemas.microsoft.com/office/drawing/2014/main" id="{21C4BC04-490A-2264-B164-DA982E5B7C8B}"/>
              </a:ext>
            </a:extLst>
          </p:cNvPr>
          <p:cNvSpPr>
            <a:spLocks noGrp="1"/>
          </p:cNvSpPr>
          <p:nvPr>
            <p:ph type="body" sz="quarter" idx="14" hasCustomPrompt="1"/>
          </p:nvPr>
        </p:nvSpPr>
        <p:spPr>
          <a:xfrm>
            <a:off x="450000" y="6188400"/>
            <a:ext cx="7664400" cy="316800"/>
          </a:xfrm>
        </p:spPr>
        <p:txBody>
          <a:bodyPr anchor="b" anchorCtr="0"/>
          <a:lstStyle>
            <a:lvl1pPr marL="0" indent="0">
              <a:buNone/>
              <a:defRPr lang="en-US" sz="700" kern="1200" dirty="0" smtClean="0">
                <a:solidFill>
                  <a:schemeClr val="tx2"/>
                </a:solidFill>
                <a:latin typeface="+mn-lt"/>
                <a:ea typeface="+mn-ea"/>
                <a:cs typeface="+mn-cs"/>
              </a:defRPr>
            </a:lvl1pPr>
            <a:lvl2pPr marL="180000" indent="0">
              <a:buNone/>
              <a:defRPr/>
            </a:lvl2pPr>
          </a:lstStyle>
          <a:p>
            <a:pPr lvl="0"/>
            <a:r>
              <a:rPr lang="da-DK" dirty="0"/>
              <a:t>Click to edit source</a:t>
            </a:r>
            <a:endParaRPr lang="da-DK"/>
          </a:p>
        </p:txBody>
      </p:sp>
      <p:sp>
        <p:nvSpPr>
          <p:cNvPr id="7" name="Footer Placeholder 6">
            <a:extLst>
              <a:ext uri="{FF2B5EF4-FFF2-40B4-BE49-F238E27FC236}">
                <a16:creationId xmlns:a16="http://schemas.microsoft.com/office/drawing/2014/main" id="{DD4BEBA1-3B3D-4B4B-9C17-2B3431510A67}"/>
              </a:ext>
            </a:extLst>
          </p:cNvPr>
          <p:cNvSpPr>
            <a:spLocks noGrp="1"/>
          </p:cNvSpPr>
          <p:nvPr>
            <p:ph type="ftr" sz="quarter" idx="11"/>
          </p:nvPr>
        </p:nvSpPr>
        <p:spPr/>
        <p:txBody>
          <a:bodyPr/>
          <a:lstStyle/>
          <a:p>
            <a:r>
              <a:rPr lang="da-DK" dirty="0"/>
              <a:t>Gjensidige Forsikring Group</a:t>
            </a:r>
            <a:endParaRPr lang="da-DK"/>
          </a:p>
        </p:txBody>
      </p:sp>
      <p:sp>
        <p:nvSpPr>
          <p:cNvPr id="8" name="Slide Number Placeholder 7">
            <a:extLst>
              <a:ext uri="{FF2B5EF4-FFF2-40B4-BE49-F238E27FC236}">
                <a16:creationId xmlns:a16="http://schemas.microsoft.com/office/drawing/2014/main" id="{E4A63ACE-2F21-4C6E-8E2B-F2CF74469B96}"/>
              </a:ext>
            </a:extLst>
          </p:cNvPr>
          <p:cNvSpPr>
            <a:spLocks noGrp="1"/>
          </p:cNvSpPr>
          <p:nvPr>
            <p:ph type="sldNum" sz="quarter" idx="12"/>
          </p:nvPr>
        </p:nvSpPr>
        <p:spPr/>
        <p:txBody>
          <a:bodyPr/>
          <a:lstStyle/>
          <a:p>
            <a:fld id="{23AA811B-2EBD-4900-905E-5BE206449611}" type="slidenum">
              <a:rPr lang="da-DK" smtClean="0"/>
              <a:t>‹nr.›</a:t>
            </a:fld>
            <a:endParaRPr lang="da-DK" dirty="0"/>
          </a:p>
        </p:txBody>
      </p:sp>
    </p:spTree>
    <p:extLst>
      <p:ext uri="{BB962C8B-B14F-4D97-AF65-F5344CB8AC3E}">
        <p14:creationId xmlns:p14="http://schemas.microsoft.com/office/powerpoint/2010/main" val="373064694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959BE18-6820-417E-88D1-C143F846218B}"/>
              </a:ext>
            </a:extLst>
          </p:cNvPr>
          <p:cNvSpPr>
            <a:spLocks noGrp="1"/>
          </p:cNvSpPr>
          <p:nvPr>
            <p:ph type="ftr" sz="quarter" idx="11"/>
          </p:nvPr>
        </p:nvSpPr>
        <p:spPr/>
        <p:txBody>
          <a:bodyPr/>
          <a:lstStyle/>
          <a:p>
            <a:r>
              <a:rPr lang="da-DK" dirty="0"/>
              <a:t>Gjensidige Forsikring Group</a:t>
            </a:r>
            <a:endParaRPr lang="da-DK"/>
          </a:p>
        </p:txBody>
      </p:sp>
      <p:sp>
        <p:nvSpPr>
          <p:cNvPr id="7" name="Slide Number Placeholder 6">
            <a:extLst>
              <a:ext uri="{FF2B5EF4-FFF2-40B4-BE49-F238E27FC236}">
                <a16:creationId xmlns:a16="http://schemas.microsoft.com/office/drawing/2014/main" id="{F8EC8840-13BA-406D-AE15-E96701F6DEC6}"/>
              </a:ext>
            </a:extLst>
          </p:cNvPr>
          <p:cNvSpPr>
            <a:spLocks noGrp="1"/>
          </p:cNvSpPr>
          <p:nvPr>
            <p:ph type="sldNum" sz="quarter" idx="12"/>
          </p:nvPr>
        </p:nvSpPr>
        <p:spPr/>
        <p:txBody>
          <a:bodyPr/>
          <a:lstStyle/>
          <a:p>
            <a:fld id="{23AA811B-2EBD-4900-905E-5BE206449611}" type="slidenum">
              <a:rPr lang="da-DK" smtClean="0"/>
              <a:t>‹nr.›</a:t>
            </a:fld>
            <a:endParaRPr lang="da-DK" dirty="0"/>
          </a:p>
        </p:txBody>
      </p:sp>
      <p:sp>
        <p:nvSpPr>
          <p:cNvPr id="5" name="Date Placeholder 4" hidden="1">
            <a:extLst>
              <a:ext uri="{FF2B5EF4-FFF2-40B4-BE49-F238E27FC236}">
                <a16:creationId xmlns:a16="http://schemas.microsoft.com/office/drawing/2014/main" id="{6518F144-C552-47DE-B37E-F764CB8D02BC}"/>
              </a:ext>
            </a:extLst>
          </p:cNvPr>
          <p:cNvSpPr>
            <a:spLocks noGrp="1"/>
          </p:cNvSpPr>
          <p:nvPr>
            <p:ph type="dt" sz="half" idx="10"/>
          </p:nvPr>
        </p:nvSpPr>
        <p:spPr/>
        <p:txBody>
          <a:bodyPr/>
          <a:lstStyle/>
          <a:p>
            <a:fld id="{5BCDA4E8-9CD0-44D7-B1FE-4002761FA140}" type="datetime3">
              <a:rPr lang="da-DK" smtClean="0"/>
              <a:t>17.12.2024</a:t>
            </a:fld>
            <a:endParaRPr lang="da-DK" dirty="0"/>
          </a:p>
        </p:txBody>
      </p:sp>
    </p:spTree>
    <p:extLst>
      <p:ext uri="{BB962C8B-B14F-4D97-AF65-F5344CB8AC3E}">
        <p14:creationId xmlns:p14="http://schemas.microsoft.com/office/powerpoint/2010/main" val="28439488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1B9D3C9E-D517-C566-63D0-6729B2FD39C9}"/>
              </a:ext>
            </a:extLst>
          </p:cNvPr>
          <p:cNvSpPr>
            <a:spLocks noGrp="1"/>
          </p:cNvSpPr>
          <p:nvPr>
            <p:ph type="dt" sz="half" idx="10"/>
          </p:nvPr>
        </p:nvSpPr>
        <p:spPr/>
        <p:txBody>
          <a:bodyPr/>
          <a:lstStyle/>
          <a:p>
            <a:fld id="{422FD456-FCAF-42A7-83AC-576433D435DC}" type="datetime3">
              <a:rPr lang="da-DK" smtClean="0"/>
              <a:t>17.12.2024</a:t>
            </a:fld>
            <a:endParaRPr lang="da-DK" dirty="0"/>
          </a:p>
        </p:txBody>
      </p:sp>
      <p:sp>
        <p:nvSpPr>
          <p:cNvPr id="6" name="Background">
            <a:extLst>
              <a:ext uri="{FF2B5EF4-FFF2-40B4-BE49-F238E27FC236}">
                <a16:creationId xmlns:a16="http://schemas.microsoft.com/office/drawing/2014/main" id="{E2610B9A-9D9B-67D5-F020-E96833590785}"/>
              </a:ext>
            </a:extLst>
          </p:cNvPr>
          <p:cNvSpPr/>
          <p:nvPr userDrawn="1"/>
        </p:nvSpPr>
        <p:spPr bwMode="ltGray">
          <a:xfrm>
            <a:off x="0" y="0"/>
            <a:ext cx="12193200" cy="6858000"/>
          </a:xfrm>
          <a:prstGeom prst="rect">
            <a:avLst/>
          </a:prstGeom>
          <a:solidFill>
            <a:srgbClr val="090C3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8" name="Footer Placeholder 7">
            <a:extLst>
              <a:ext uri="{FF2B5EF4-FFF2-40B4-BE49-F238E27FC236}">
                <a16:creationId xmlns:a16="http://schemas.microsoft.com/office/drawing/2014/main" id="{6819CCE9-4F74-E90A-BD06-7665EE7F1053}"/>
              </a:ext>
            </a:extLst>
          </p:cNvPr>
          <p:cNvSpPr>
            <a:spLocks noGrp="1"/>
          </p:cNvSpPr>
          <p:nvPr>
            <p:ph type="ftr" sz="quarter" idx="11"/>
          </p:nvPr>
        </p:nvSpPr>
        <p:spPr bwMode="white"/>
        <p:txBody>
          <a:bodyPr/>
          <a:lstStyle>
            <a:lvl1pPr>
              <a:defRPr>
                <a:solidFill>
                  <a:srgbClr val="F4FFAF"/>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02D327F4-1D7C-C454-C05D-A1547B9EAA9B}"/>
              </a:ext>
            </a:extLst>
          </p:cNvPr>
          <p:cNvSpPr>
            <a:spLocks noGrp="1"/>
          </p:cNvSpPr>
          <p:nvPr>
            <p:ph type="sldNum" sz="quarter" idx="12"/>
          </p:nvPr>
        </p:nvSpPr>
        <p:spPr bwMode="white"/>
        <p:txBody>
          <a:bodyPr/>
          <a:lstStyle>
            <a:lvl1pPr>
              <a:defRPr>
                <a:solidFill>
                  <a:srgbClr val="F4FFAF"/>
                </a:solidFill>
              </a:defRPr>
            </a:lvl1pPr>
          </a:lstStyle>
          <a:p>
            <a:fld id="{23AA811B-2EBD-4900-905E-5BE206449611}" type="slidenum">
              <a:rPr lang="da-DK" smtClean="0"/>
              <a:pPr/>
              <a:t>‹nr.›</a:t>
            </a:fld>
            <a:endParaRPr lang="da-DK" dirty="0"/>
          </a:p>
        </p:txBody>
      </p:sp>
      <p:pic>
        <p:nvPicPr>
          <p:cNvPr id="3" name="Logo">
            <a:extLst>
              <a:ext uri="{FF2B5EF4-FFF2-40B4-BE49-F238E27FC236}">
                <a16:creationId xmlns:a16="http://schemas.microsoft.com/office/drawing/2014/main" id="{C64DE672-2E87-C292-7634-63DAD727B146}"/>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72425" t="-5750" b="1"/>
          <a:stretch/>
        </p:blipFill>
        <p:spPr>
          <a:xfrm>
            <a:off x="11372488" y="222276"/>
            <a:ext cx="565797" cy="537402"/>
          </a:xfrm>
          <a:prstGeom prst="rect">
            <a:avLst/>
          </a:prstGeom>
        </p:spPr>
      </p:pic>
    </p:spTree>
    <p:extLst>
      <p:ext uri="{BB962C8B-B14F-4D97-AF65-F5344CB8AC3E}">
        <p14:creationId xmlns:p14="http://schemas.microsoft.com/office/powerpoint/2010/main" val="22792601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3" name="Text Box 3">
            <a:extLst>
              <a:ext uri="{FF2B5EF4-FFF2-40B4-BE49-F238E27FC236}">
                <a16:creationId xmlns:a16="http://schemas.microsoft.com/office/drawing/2014/main" id="{19798472-DC87-414E-BC4E-CFAF99EF0ED7}"/>
              </a:ext>
            </a:extLst>
          </p:cNvPr>
          <p:cNvSpPr txBox="1">
            <a:spLocks noChangeArrowheads="1"/>
          </p:cNvSpPr>
          <p:nvPr userDrawn="1"/>
        </p:nvSpPr>
        <p:spPr bwMode="auto">
          <a:xfrm>
            <a:off x="6215973" y="1278004"/>
            <a:ext cx="4392000" cy="3318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kern="1200" cap="none" baseline="0" dirty="0">
                <a:solidFill>
                  <a:schemeClr val="tx1"/>
                </a:solidFill>
                <a:latin typeface="+mj-lt"/>
                <a:ea typeface="+mn-ea"/>
                <a:cs typeface="Arial" panose="020B0604020202020204" pitchFamily="34" charset="0"/>
              </a:rPr>
              <a:t>Pictures</a:t>
            </a:r>
            <a:br>
              <a:rPr lang="en-GB" sz="900" dirty="0">
                <a:latin typeface="+mn-lt"/>
                <a:cs typeface="Arial" panose="020B0604020202020204" pitchFamily="34" charset="0"/>
              </a:rPr>
            </a:br>
            <a:r>
              <a:rPr lang="da-DK" sz="1200" b="1" noProof="1">
                <a:solidFill>
                  <a:schemeClr val="tx1"/>
                </a:solidFill>
                <a:latin typeface="+mn-lt"/>
                <a:cs typeface="Arial" panose="020B0604020202020204" pitchFamily="34" charset="0"/>
              </a:rPr>
              <a:t>Insert corporate picture from Templafy</a:t>
            </a: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noProof="1">
                <a:solidFill>
                  <a:schemeClr val="tx1"/>
                </a:solidFill>
                <a:latin typeface="+mn-lt"/>
                <a:cs typeface="Arial" panose="020B0604020202020204" pitchFamily="34" charset="0"/>
              </a:rPr>
              <a:t>1.</a:t>
            </a:r>
            <a:r>
              <a:rPr lang="da-DK" altLang="da-DK" sz="1200" b="0" noProof="1">
                <a:solidFill>
                  <a:schemeClr val="tx1"/>
                </a:solidFill>
                <a:latin typeface="+mn-lt"/>
                <a:cs typeface="Arial" panose="020B0604020202020204" pitchFamily="34" charset="0"/>
              </a:rPr>
              <a:t> Click the blue </a:t>
            </a:r>
            <a:r>
              <a:rPr lang="da-DK" altLang="da-DK" sz="1200" b="1" baseline="0" noProof="1">
                <a:solidFill>
                  <a:schemeClr val="tx1"/>
                </a:solidFill>
                <a:latin typeface="+mn-lt"/>
                <a:cs typeface="Arial" panose="020B0604020202020204" pitchFamily="34" charset="0"/>
              </a:rPr>
              <a:t>Templafy </a:t>
            </a:r>
            <a:r>
              <a:rPr lang="da-DK" altLang="da-DK" sz="1200" b="0" baseline="0" noProof="1">
                <a:solidFill>
                  <a:schemeClr val="tx1"/>
                </a:solidFill>
                <a:latin typeface="+mn-lt"/>
                <a:cs typeface="Arial" panose="020B0604020202020204" pitchFamily="34" charset="0"/>
              </a:rPr>
              <a:t>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2. </a:t>
            </a:r>
            <a:r>
              <a:rPr lang="da-DK" altLang="da-DK" sz="1200" b="0" baseline="0" noProof="1">
                <a:solidFill>
                  <a:schemeClr val="tx1"/>
                </a:solidFill>
                <a:latin typeface="+mn-lt"/>
                <a:cs typeface="Arial" panose="020B0604020202020204" pitchFamily="34" charset="0"/>
              </a:rPr>
              <a:t>Select picture placeholder by clicking on the frame </a:t>
            </a:r>
            <a:br>
              <a:rPr lang="en-GB" altLang="da-DK" sz="1200" b="0" baseline="0" noProof="1">
                <a:solidFill>
                  <a:schemeClr val="tx1"/>
                </a:solidFill>
                <a:latin typeface="+mn-lt"/>
                <a:cs typeface="Arial" panose="020B0604020202020204" pitchFamily="34" charset="0"/>
              </a:rPr>
            </a:br>
            <a:r>
              <a:rPr lang="da-DK" altLang="da-DK" sz="1200" b="0" baseline="0" noProof="1">
                <a:solidFill>
                  <a:schemeClr val="tx1"/>
                </a:solidFill>
                <a:latin typeface="+mn-lt"/>
                <a:cs typeface="Arial" panose="020B0604020202020204" pitchFamily="34" charset="0"/>
              </a:rPr>
              <a:t>(at the edge)</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3. </a:t>
            </a:r>
            <a:r>
              <a:rPr lang="da-DK" altLang="da-DK" sz="1200" b="0" baseline="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Images </a:t>
            </a:r>
            <a:r>
              <a:rPr lang="da-DK" altLang="da-DK" sz="1200" b="0" i="0" baseline="0" noProof="1">
                <a:solidFill>
                  <a:schemeClr val="tx1"/>
                </a:solidFill>
                <a:latin typeface="+mn-lt"/>
                <a:cs typeface="Arial" panose="020B0604020202020204" pitchFamily="34" charset="0"/>
              </a:rPr>
              <a:t>button</a:t>
            </a:r>
            <a:r>
              <a:rPr lang="da-DK" altLang="da-DK" sz="1200" b="0" baseline="0" noProof="1">
                <a:solidFill>
                  <a:schemeClr val="tx1"/>
                </a:solidFill>
                <a:latin typeface="+mn-lt"/>
                <a:cs typeface="Arial" panose="020B0604020202020204" pitchFamily="34" charset="0"/>
              </a:rPr>
              <a:t> in the Templafy pane</a:t>
            </a:r>
            <a:br>
              <a:rPr lang="en-GB" altLang="da-DK" sz="1200" b="0" baseline="0" noProof="1">
                <a:solidFill>
                  <a:schemeClr val="tx1"/>
                </a:solidFill>
                <a:latin typeface="+mn-lt"/>
                <a:cs typeface="Arial" panose="020B0604020202020204" pitchFamily="34" charset="0"/>
              </a:rPr>
            </a:br>
            <a:endParaRPr lang="da-DK" altLang="da-DK" sz="1200" b="0" baseline="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1" baseline="0" noProof="1">
                <a:solidFill>
                  <a:schemeClr val="tx1"/>
                </a:solidFill>
                <a:latin typeface="+mn-lt"/>
                <a:cs typeface="Arial" panose="020B0604020202020204" pitchFamily="34" charset="0"/>
              </a:rPr>
              <a:t>Insert picture</a:t>
            </a:r>
            <a:endParaRPr lang="da-DK"/>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On slides with pictureplaceholder, click on the icon and choose </a:t>
            </a:r>
            <a:r>
              <a:rPr lang="da-DK" altLang="da-DK" sz="1200" b="1" noProof="1">
                <a:solidFill>
                  <a:schemeClr val="tx1"/>
                </a:solidFill>
                <a:latin typeface="+mn-lt"/>
                <a:cs typeface="Arial" panose="020B0604020202020204" pitchFamily="34" charset="0"/>
              </a:rPr>
              <a:t>Insert</a:t>
            </a:r>
            <a:endParaRPr lang="da-DK"/>
          </a:p>
          <a:p>
            <a:pPr eaLnBrk="1" hangingPunct="1">
              <a:lnSpc>
                <a:spcPct val="100000"/>
              </a:lnSpc>
              <a:spcBef>
                <a:spcPts val="0"/>
              </a:spcBef>
              <a:spcAft>
                <a:spcPts val="600"/>
              </a:spcAft>
              <a:defRPr/>
            </a:pPr>
            <a:endParaRPr lang="da-DK" alt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b="1" noProof="1">
                <a:solidFill>
                  <a:schemeClr val="tx1"/>
                </a:solidFill>
                <a:latin typeface="+mn-lt"/>
                <a:cs typeface="Arial" panose="020B0604020202020204" pitchFamily="34" charset="0"/>
              </a:rPr>
              <a:t>Crop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1. </a:t>
            </a: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Crop</a:t>
            </a:r>
            <a:r>
              <a:rPr lang="da-DK" altLang="da-DK" sz="1200" b="0" noProof="1">
                <a:solidFill>
                  <a:schemeClr val="tx1"/>
                </a:solidFill>
                <a:latin typeface="+mn-lt"/>
                <a:cs typeface="Arial" panose="020B0604020202020204" pitchFamily="34" charset="0"/>
              </a:rPr>
              <a:t> to change size or focus of the picture</a:t>
            </a:r>
            <a:endParaRPr lang="da-DK"/>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If you want to scale the picture, hold </a:t>
            </a:r>
            <a:r>
              <a:rPr lang="da-DK" altLang="da-DK" sz="1200" b="1" noProof="1">
                <a:solidFill>
                  <a:schemeClr val="tx1"/>
                </a:solidFill>
                <a:latin typeface="+mn-lt"/>
                <a:cs typeface="Arial" panose="020B0604020202020204" pitchFamily="34" charset="0"/>
              </a:rPr>
              <a:t>SHIFT</a:t>
            </a:r>
            <a:r>
              <a:rPr lang="da-DK" altLang="da-DK" sz="1200" b="0" noProof="1">
                <a:solidFill>
                  <a:schemeClr val="tx1"/>
                </a:solidFill>
                <a:latin typeface="+mn-lt"/>
                <a:cs typeface="Arial" panose="020B0604020202020204" pitchFamily="34" charset="0"/>
              </a:rPr>
              <a:t>-key down while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dragging the corners of the picture</a:t>
            </a:r>
            <a:br>
              <a:rPr lang="en-GB" altLang="da-DK" sz="1200" b="0" noProof="1">
                <a:solidFill>
                  <a:schemeClr val="tx1"/>
                </a:solidFill>
                <a:latin typeface="+mn-lt"/>
                <a:cs typeface="Arial" panose="020B0604020202020204" pitchFamily="34" charset="0"/>
              </a:rPr>
            </a:br>
            <a:endParaRPr lang="da-DK" altLang="da-DK" sz="1200" b="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altLang="da-DK" sz="1200" b="0" noProof="1">
                <a:solidFill>
                  <a:schemeClr val="tx1"/>
                </a:solidFill>
                <a:latin typeface="+mn-lt"/>
                <a:cs typeface="Arial" panose="020B0604020202020204" pitchFamily="34" charset="0"/>
              </a:rPr>
              <a:t>If you delete the picture and insert a new one, the picture may lie in front of the Text or graphic.</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If this happens, select the picture,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right-click and choose </a:t>
            </a:r>
            <a:r>
              <a:rPr lang="da-DK" altLang="da-DK" sz="1200" b="1" noProof="1">
                <a:solidFill>
                  <a:schemeClr val="tx1"/>
                </a:solidFill>
                <a:latin typeface="+mn-lt"/>
                <a:cs typeface="Arial" panose="020B0604020202020204" pitchFamily="34" charset="0"/>
              </a:rPr>
              <a:t>Send to Back</a:t>
            </a:r>
            <a:endParaRPr lang="da-DK"/>
          </a:p>
        </p:txBody>
      </p:sp>
      <p:sp>
        <p:nvSpPr>
          <p:cNvPr id="42" name="Text Box 2">
            <a:extLst>
              <a:ext uri="{FF2B5EF4-FFF2-40B4-BE49-F238E27FC236}">
                <a16:creationId xmlns:a16="http://schemas.microsoft.com/office/drawing/2014/main" id="{00AD0EBC-0A41-4B26-9D79-79E0C00BBA85}"/>
              </a:ext>
            </a:extLst>
          </p:cNvPr>
          <p:cNvSpPr txBox="1">
            <a:spLocks noChangeArrowheads="1"/>
          </p:cNvSpPr>
          <p:nvPr userDrawn="1"/>
        </p:nvSpPr>
        <p:spPr bwMode="auto">
          <a:xfrm>
            <a:off x="461784" y="1283634"/>
            <a:ext cx="4392000" cy="367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b="0" cap="none" baseline="0" dirty="0">
                <a:latin typeface="+mj-lt"/>
                <a:cs typeface="Arial" panose="020B0604020202020204" pitchFamily="34" charset="0"/>
              </a:rPr>
              <a:t>Text</a:t>
            </a:r>
            <a:r>
              <a:rPr lang="da-DK" sz="1600" b="0" cap="none" dirty="0">
                <a:latin typeface="+mj-lt"/>
                <a:cs typeface="Arial" panose="020B0604020202020204" pitchFamily="34" charset="0"/>
              </a:rPr>
              <a:t> </a:t>
            </a:r>
            <a:r>
              <a:rPr lang="da-DK" sz="1600" b="0" cap="none" baseline="0" dirty="0">
                <a:latin typeface="+mj-lt"/>
                <a:cs typeface="Arial" panose="020B0604020202020204" pitchFamily="34" charset="0"/>
              </a:rPr>
              <a:t>Styles</a:t>
            </a:r>
            <a:endParaRPr lang="da-DK" altLang="da-DK" sz="1600" b="0" cap="none" baseline="0" noProof="1">
              <a:solidFill>
                <a:schemeClr val="tx1"/>
              </a:solidFill>
              <a:latin typeface="+mj-lt"/>
              <a:cs typeface="Arial" panose="020B0604020202020204" pitchFamily="34" charset="0"/>
            </a:endParaRPr>
          </a:p>
          <a:p>
            <a:pPr eaLnBrk="1" hangingPunct="1">
              <a:lnSpc>
                <a:spcPct val="100000"/>
              </a:lnSpc>
              <a:spcBef>
                <a:spcPts val="0"/>
              </a:spcBef>
              <a:spcAft>
                <a:spcPts val="600"/>
              </a:spcAft>
              <a:defRPr/>
            </a:pPr>
            <a:r>
              <a:rPr lang="da-DK" altLang="da-DK" sz="1200" b="0" noProof="1">
                <a:solidFill>
                  <a:schemeClr val="tx1"/>
                </a:solidFill>
                <a:latin typeface="+mn-lt"/>
                <a:cs typeface="Arial" panose="020B0604020202020204" pitchFamily="34" charset="0"/>
              </a:rPr>
              <a:t>Use the </a:t>
            </a:r>
            <a:r>
              <a:rPr lang="da-DK" altLang="da-DK" sz="1200" b="1" noProof="1">
                <a:solidFill>
                  <a:schemeClr val="tx1"/>
                </a:solidFill>
                <a:latin typeface="+mn-lt"/>
                <a:cs typeface="Arial" panose="020B0604020202020204" pitchFamily="34" charset="0"/>
              </a:rPr>
              <a:t>TAB</a:t>
            </a:r>
            <a:r>
              <a:rPr lang="da-DK" altLang="da-DK" sz="1200" b="0" noProof="1">
                <a:solidFill>
                  <a:schemeClr val="tx1"/>
                </a:solidFill>
                <a:latin typeface="+mn-lt"/>
                <a:cs typeface="Arial" panose="020B0604020202020204" pitchFamily="34" charset="0"/>
              </a:rPr>
              <a:t>-key</a:t>
            </a:r>
            <a:r>
              <a:rPr lang="da-DK" altLang="da-DK" sz="1200" b="0" baseline="0" noProof="1">
                <a:solidFill>
                  <a:schemeClr val="tx1"/>
                </a:solidFill>
                <a:latin typeface="+mn-lt"/>
                <a:cs typeface="Arial" panose="020B0604020202020204" pitchFamily="34" charset="0"/>
              </a:rPr>
              <a:t> to jump through levels. Click </a:t>
            </a:r>
            <a:r>
              <a:rPr lang="da-DK" altLang="da-DK" sz="1200" b="1" baseline="0" noProof="1">
                <a:solidFill>
                  <a:schemeClr val="tx1"/>
                </a:solidFill>
                <a:latin typeface="+mn-lt"/>
                <a:cs typeface="Arial" panose="020B0604020202020204" pitchFamily="34" charset="0"/>
              </a:rPr>
              <a:t>ENTER</a:t>
            </a:r>
            <a:r>
              <a:rPr lang="da-DK" altLang="da-DK" sz="1200" b="0" baseline="0" noProof="1">
                <a:solidFill>
                  <a:schemeClr val="tx1"/>
                </a:solidFill>
                <a:latin typeface="+mn-lt"/>
                <a:cs typeface="Arial" panose="020B0604020202020204" pitchFamily="34" charset="0"/>
              </a:rPr>
              <a:t>, then </a:t>
            </a:r>
            <a:r>
              <a:rPr lang="da-DK" altLang="da-DK" sz="1200" b="1" baseline="0" noProof="1">
                <a:solidFill>
                  <a:schemeClr val="tx1"/>
                </a:solidFill>
                <a:latin typeface="+mn-lt"/>
                <a:cs typeface="Arial" panose="020B0604020202020204" pitchFamily="34" charset="0"/>
              </a:rPr>
              <a:t>TAB</a:t>
            </a:r>
            <a:r>
              <a:rPr lang="da-DK" altLang="da-DK" sz="1200" b="0" baseline="0" noProof="1">
                <a:solidFill>
                  <a:schemeClr val="tx1"/>
                </a:solidFill>
                <a:latin typeface="+mn-lt"/>
                <a:cs typeface="Arial" panose="020B0604020202020204" pitchFamily="34" charset="0"/>
              </a:rPr>
              <a:t> to switch from one level to the next level</a:t>
            </a:r>
            <a:endParaRPr lang="da-DK"/>
          </a:p>
          <a:p>
            <a:pPr eaLnBrk="1" hangingPunct="1">
              <a:lnSpc>
                <a:spcPct val="100000"/>
              </a:lnSpc>
              <a:spcBef>
                <a:spcPts val="0"/>
              </a:spcBef>
              <a:spcAft>
                <a:spcPts val="600"/>
              </a:spcAft>
              <a:defRPr/>
            </a:pPr>
            <a:r>
              <a:rPr lang="da-DK" altLang="da-DK" sz="1200" b="0" baseline="0" noProof="1">
                <a:solidFill>
                  <a:schemeClr val="tx1"/>
                </a:solidFill>
                <a:latin typeface="+mn-lt"/>
                <a:cs typeface="Arial" panose="020B0604020202020204" pitchFamily="34" charset="0"/>
              </a:rPr>
              <a:t>To go back in levels use </a:t>
            </a:r>
            <a:r>
              <a:rPr lang="da-DK" altLang="da-DK" sz="1200" b="1" baseline="0" noProof="1">
                <a:solidFill>
                  <a:schemeClr val="tx1"/>
                </a:solidFill>
                <a:latin typeface="+mn-lt"/>
                <a:cs typeface="Arial" panose="020B0604020202020204" pitchFamily="34" charset="0"/>
              </a:rPr>
              <a:t>SHIFT-TAB</a:t>
            </a:r>
            <a:endParaRPr lang="da-DK" sz="1200" b="1"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sz="1200" noProof="1">
                <a:solidFill>
                  <a:schemeClr val="tx1"/>
                </a:solidFill>
                <a:latin typeface="+mn-lt"/>
                <a:cs typeface="Arial" panose="020B0604020202020204" pitchFamily="34" charset="0"/>
              </a:rPr>
              <a:t>Alternatively, </a:t>
            </a:r>
            <a:r>
              <a:rPr lang="da-DK" sz="1200" b="1" noProof="1">
                <a:solidFill>
                  <a:schemeClr val="tx1"/>
                </a:solidFill>
                <a:latin typeface="+mn-lt"/>
                <a:cs typeface="Arial" panose="020B0604020202020204" pitchFamily="34" charset="0"/>
              </a:rPr>
              <a:t>Increase</a:t>
            </a:r>
            <a:r>
              <a:rPr lang="da-DK" sz="1200" baseline="0" noProof="1">
                <a:solidFill>
                  <a:schemeClr val="tx1"/>
                </a:solidFill>
                <a:latin typeface="+mn-lt"/>
                <a:cs typeface="Arial" panose="020B0604020202020204" pitchFamily="34" charset="0"/>
              </a:rPr>
              <a:t> and </a:t>
            </a:r>
            <a:r>
              <a:rPr lang="da-DK" sz="1200" b="1" baseline="0" noProof="1">
                <a:solidFill>
                  <a:schemeClr val="tx1"/>
                </a:solidFill>
                <a:latin typeface="+mn-lt"/>
                <a:cs typeface="Arial" panose="020B0604020202020204" pitchFamily="34" charset="0"/>
              </a:rPr>
              <a:t>Decrease </a:t>
            </a:r>
            <a:r>
              <a:rPr lang="da-DK" sz="1200" baseline="0" noProof="1">
                <a:solidFill>
                  <a:schemeClr val="tx1"/>
                </a:solidFill>
                <a:latin typeface="+mn-lt"/>
                <a:cs typeface="Arial" panose="020B0604020202020204" pitchFamily="34" charset="0"/>
              </a:rPr>
              <a:t>list level can be used</a:t>
            </a:r>
            <a:endParaRPr lang="da-DK"/>
          </a:p>
          <a:p>
            <a:pPr eaLnBrk="1" hangingPunct="1">
              <a:lnSpc>
                <a:spcPct val="100000"/>
              </a:lnSpc>
              <a:spcBef>
                <a:spcPts val="0"/>
              </a:spcBef>
              <a:spcAft>
                <a:spcPts val="600"/>
              </a:spcAft>
              <a:defRPr/>
            </a:pPr>
            <a:endParaRPr lang="da-DK" sz="1200" baseline="0" noProof="1">
              <a:solidFill>
                <a:schemeClr val="tx1"/>
              </a:solidFill>
              <a:latin typeface="+mn-lt"/>
              <a:cs typeface="Arial" panose="020B0604020202020204" pitchFamily="34" charset="0"/>
            </a:endParaRPr>
          </a:p>
          <a:p>
            <a:pPr eaLnBrk="1" hangingPunct="1">
              <a:lnSpc>
                <a:spcPct val="100000"/>
              </a:lnSpc>
              <a:spcBef>
                <a:spcPts val="0"/>
              </a:spcBef>
              <a:spcAft>
                <a:spcPts val="600"/>
              </a:spcAft>
              <a:defRPr/>
            </a:pPr>
            <a:r>
              <a:rPr lang="da-DK" altLang="da-DK" sz="1200" b="1" noProof="1">
                <a:solidFill>
                  <a:schemeClr val="tx1"/>
                </a:solidFill>
                <a:latin typeface="+mn-lt"/>
                <a:cs typeface="Arial" panose="020B0604020202020204" pitchFamily="34" charset="0"/>
              </a:rPr>
              <a:t>HINT: </a:t>
            </a:r>
            <a:r>
              <a:rPr lang="da-DK" sz="1200" b="1" noProof="1">
                <a:solidFill>
                  <a:schemeClr val="tx1"/>
                </a:solidFill>
                <a:latin typeface="+mn-lt"/>
                <a:cs typeface="Arial" panose="020B0604020202020204" pitchFamily="34" charset="0"/>
              </a:rPr>
              <a:t>Use bullet button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Delete bullet for regular Text.</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bullet button to reaply the correct bullet again</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br>
              <a:rPr lang="en-GB" altLang="da-DK" sz="900" b="0" noProof="1">
                <a:solidFill>
                  <a:schemeClr val="tx1"/>
                </a:solidFill>
                <a:latin typeface="+mj-lt"/>
                <a:cs typeface="Arial" panose="020B0604020202020204" pitchFamily="34" charset="0"/>
              </a:rPr>
            </a:br>
            <a:r>
              <a:rPr lang="da-DK" sz="1600" dirty="0">
                <a:latin typeface="+mj-lt"/>
                <a:cs typeface="Arial" panose="020B0604020202020204" pitchFamily="34" charset="0"/>
              </a:rPr>
              <a:t>Slides &amp; Layouts</a:t>
            </a:r>
            <a:br>
              <a:rPr lang="en-GB" altLang="da-DK" sz="900" b="1" noProof="1">
                <a:solidFill>
                  <a:schemeClr val="tx1"/>
                </a:solidFill>
                <a:latin typeface="+mn-lt"/>
                <a:cs typeface="Arial" panose="020B0604020202020204" pitchFamily="34" charset="0"/>
              </a:rPr>
            </a:br>
            <a:br>
              <a:rPr lang="en-GB" altLang="da-DK" sz="900" b="1"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Click on the menu </a:t>
            </a:r>
            <a:r>
              <a:rPr lang="da-DK" altLang="da-DK" sz="1200" b="1" noProof="1">
                <a:solidFill>
                  <a:schemeClr val="tx1"/>
                </a:solidFill>
                <a:latin typeface="+mn-lt"/>
                <a:cs typeface="Arial" panose="020B0604020202020204" pitchFamily="34" charset="0"/>
              </a:rPr>
              <a:t>New Slide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Home</a:t>
            </a:r>
            <a:r>
              <a:rPr lang="da-DK" altLang="da-DK" sz="1200" b="0" noProof="1">
                <a:solidFill>
                  <a:schemeClr val="tx1"/>
                </a:solidFill>
                <a:latin typeface="+mn-lt"/>
                <a:cs typeface="Arial" panose="020B0604020202020204" pitchFamily="34" charset="0"/>
              </a:rPr>
              <a:t> tab to insert a new slide</a:t>
            </a:r>
            <a:br>
              <a:rPr lang="en-GB" altLang="da-DK" sz="1200" b="0" noProof="1">
                <a:solidFill>
                  <a:schemeClr val="tx1"/>
                </a:solidFill>
                <a:latin typeface="+mn-lt"/>
                <a:cs typeface="Arial" panose="020B0604020202020204" pitchFamily="34" charset="0"/>
              </a:rPr>
            </a:b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Change layout</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sz="1200" dirty="0">
                <a:solidFill>
                  <a:srgbClr val="000000"/>
                </a:solidFill>
                <a:latin typeface="+mn-lt"/>
                <a:ea typeface="Arial" panose="020B0604020202020204" pitchFamily="34" charset="0"/>
                <a:cs typeface="Arial" panose="020B0604020202020204" pitchFamily="34" charset="0"/>
              </a:rPr>
              <a:t>Click on the arrow next to </a:t>
            </a:r>
            <a:r>
              <a:rPr lang="da-DK" sz="1200" b="1" dirty="0">
                <a:solidFill>
                  <a:srgbClr val="000000"/>
                </a:solidFill>
                <a:latin typeface="+mn-lt"/>
                <a:ea typeface="Arial" panose="020B0604020202020204" pitchFamily="34" charset="0"/>
                <a:cs typeface="Arial" panose="020B0604020202020204" pitchFamily="34" charset="0"/>
              </a:rPr>
              <a:t>Layout</a:t>
            </a:r>
            <a:br>
              <a:rPr lang="en-GB" sz="1200" b="1" dirty="0">
                <a:solidFill>
                  <a:srgbClr val="000000"/>
                </a:solidFill>
                <a:latin typeface="+mn-lt"/>
                <a:ea typeface="Arial" panose="020B0604020202020204" pitchFamily="34" charset="0"/>
                <a:cs typeface="Arial" panose="020B0604020202020204" pitchFamily="34" charset="0"/>
              </a:rPr>
            </a:br>
            <a:r>
              <a:rPr lang="da-DK" sz="1200" dirty="0">
                <a:solidFill>
                  <a:srgbClr val="000000"/>
                </a:solidFill>
                <a:latin typeface="+mn-lt"/>
                <a:ea typeface="Arial" panose="020B0604020202020204" pitchFamily="34" charset="0"/>
                <a:cs typeface="Arial" panose="020B0604020202020204" pitchFamily="34" charset="0"/>
              </a:rPr>
              <a:t>to view a dropdown menu of possible slide layouts</a:t>
            </a:r>
            <a:br>
              <a:rPr lang="en-GB" altLang="da-DK" sz="1200" b="0" baseline="0" noProof="1">
                <a:solidFill>
                  <a:schemeClr val="tx1"/>
                </a:solidFill>
                <a:latin typeface="+mn-lt"/>
                <a:cs typeface="Arial" panose="020B0604020202020204" pitchFamily="34" charset="0"/>
              </a:rPr>
            </a:br>
            <a:br>
              <a:rPr lang="en-GB" altLang="da-DK" sz="1200" b="0" baseline="0" noProof="1">
                <a:solidFill>
                  <a:schemeClr val="tx1"/>
                </a:solidFill>
                <a:latin typeface="+mn-lt"/>
                <a:cs typeface="Arial" panose="020B0604020202020204" pitchFamily="34" charset="0"/>
              </a:rPr>
            </a:br>
            <a:r>
              <a:rPr lang="da-DK" sz="1200" b="1" noProof="1">
                <a:solidFill>
                  <a:schemeClr val="tx1"/>
                </a:solidFill>
                <a:latin typeface="+mn-lt"/>
                <a:cs typeface="Arial" panose="020B0604020202020204" pitchFamily="34" charset="0"/>
              </a:rPr>
              <a:t>Reset slide</a:t>
            </a:r>
            <a:endParaRPr lang="da-DK"/>
          </a:p>
          <a:p>
            <a:pPr marL="0" marR="0" indent="0" algn="l" defTabSz="914400" rtl="0" eaLnBrk="1" fontAlgn="auto" latinLnBrk="0" hangingPunct="1">
              <a:lnSpc>
                <a:spcPct val="100000"/>
              </a:lnSpc>
              <a:spcBef>
                <a:spcPts val="0"/>
              </a:spcBef>
              <a:spcAft>
                <a:spcPts val="600"/>
              </a:spcAft>
              <a:buClrTx/>
              <a:buSzTx/>
              <a:buFont typeface="+mj-lt"/>
              <a:buNone/>
              <a:tabLst/>
              <a:defRPr/>
            </a:pPr>
            <a:r>
              <a:rPr lang="da-DK" altLang="da-DK" sz="1200" noProof="1">
                <a:solidFill>
                  <a:schemeClr val="tx1"/>
                </a:solidFill>
                <a:latin typeface="+mn-lt"/>
                <a:cs typeface="Arial" panose="020B0604020202020204" pitchFamily="34" charset="0"/>
              </a:rPr>
              <a:t>Click the </a:t>
            </a:r>
            <a:r>
              <a:rPr lang="da-DK" altLang="da-DK" sz="1200" b="1" baseline="0" noProof="1">
                <a:solidFill>
                  <a:schemeClr val="tx1"/>
                </a:solidFill>
                <a:latin typeface="+mn-lt"/>
                <a:cs typeface="Arial" panose="020B0604020202020204" pitchFamily="34" charset="0"/>
              </a:rPr>
              <a:t>Reset </a:t>
            </a:r>
            <a:r>
              <a:rPr lang="da-DK" altLang="da-DK" sz="1200" noProof="1">
                <a:solidFill>
                  <a:schemeClr val="tx1"/>
                </a:solidFill>
                <a:latin typeface="+mn-lt"/>
                <a:cs typeface="Arial" panose="020B0604020202020204" pitchFamily="34" charset="0"/>
              </a:rPr>
              <a:t>menu to reset position, size</a:t>
            </a:r>
            <a:r>
              <a:rPr lang="da-DK" altLang="da-DK" sz="1200" baseline="0" noProof="1">
                <a:solidFill>
                  <a:schemeClr val="tx1"/>
                </a:solidFill>
                <a:latin typeface="+mn-lt"/>
                <a:cs typeface="Arial" panose="020B0604020202020204" pitchFamily="34" charset="0"/>
              </a:rPr>
              <a:t> and formatting of the slide placeholders to their default settings</a:t>
            </a:r>
            <a:endParaRPr lang="da-DK" altLang="da-DK" sz="120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pic>
        <p:nvPicPr>
          <p:cNvPr id="43" name="Picture 2">
            <a:extLst>
              <a:ext uri="{FF2B5EF4-FFF2-40B4-BE49-F238E27FC236}">
                <a16:creationId xmlns:a16="http://schemas.microsoft.com/office/drawing/2014/main" id="{7082C8DC-C092-4676-B834-847B1F285858}"/>
              </a:ext>
            </a:extLst>
          </p:cNvPr>
          <p:cNvPicPr>
            <a:picLocks noChangeAspect="1"/>
          </p:cNvPicPr>
          <p:nvPr userDrawn="1"/>
        </p:nvPicPr>
        <p:blipFill>
          <a:blip r:embed="rId2"/>
          <a:stretch>
            <a:fillRect/>
          </a:stretch>
        </p:blipFill>
        <p:spPr>
          <a:xfrm>
            <a:off x="4999844" y="3182809"/>
            <a:ext cx="257143" cy="285714"/>
          </a:xfrm>
          <a:prstGeom prst="rect">
            <a:avLst/>
          </a:prstGeom>
        </p:spPr>
      </p:pic>
      <p:pic>
        <p:nvPicPr>
          <p:cNvPr id="46" name="Picture 29">
            <a:extLst>
              <a:ext uri="{FF2B5EF4-FFF2-40B4-BE49-F238E27FC236}">
                <a16:creationId xmlns:a16="http://schemas.microsoft.com/office/drawing/2014/main" id="{6B35B93D-CCEE-48AF-A769-8729CC05BE8A}"/>
              </a:ext>
            </a:extLst>
          </p:cNvPr>
          <p:cNvPicPr>
            <a:picLocks noChangeAspect="1"/>
          </p:cNvPicPr>
          <p:nvPr userDrawn="1"/>
        </p:nvPicPr>
        <p:blipFill>
          <a:blip r:embed="rId3"/>
          <a:stretch>
            <a:fillRect/>
          </a:stretch>
        </p:blipFill>
        <p:spPr>
          <a:xfrm>
            <a:off x="5000385" y="2279820"/>
            <a:ext cx="457143" cy="257143"/>
          </a:xfrm>
          <a:prstGeom prst="rect">
            <a:avLst/>
          </a:prstGeom>
        </p:spPr>
      </p:pic>
      <p:pic>
        <p:nvPicPr>
          <p:cNvPr id="51" name="Picture 33">
            <a:extLst>
              <a:ext uri="{FF2B5EF4-FFF2-40B4-BE49-F238E27FC236}">
                <a16:creationId xmlns:a16="http://schemas.microsoft.com/office/drawing/2014/main" id="{939F9DAB-8633-4819-950D-F5E391BF7718}"/>
              </a:ext>
            </a:extLst>
          </p:cNvPr>
          <p:cNvPicPr>
            <a:picLocks noChangeAspect="1"/>
          </p:cNvPicPr>
          <p:nvPr userDrawn="1"/>
        </p:nvPicPr>
        <p:blipFill rotWithShape="1">
          <a:blip r:embed="rId4"/>
          <a:srcRect l="3901" t="45142" r="62601" b="9046"/>
          <a:stretch/>
        </p:blipFill>
        <p:spPr>
          <a:xfrm>
            <a:off x="10809935" y="3164813"/>
            <a:ext cx="341204" cy="321707"/>
          </a:xfrm>
          <a:prstGeom prst="rect">
            <a:avLst/>
          </a:prstGeom>
        </p:spPr>
      </p:pic>
      <p:pic>
        <p:nvPicPr>
          <p:cNvPr id="55" name="Picture 16">
            <a:extLst>
              <a:ext uri="{FF2B5EF4-FFF2-40B4-BE49-F238E27FC236}">
                <a16:creationId xmlns:a16="http://schemas.microsoft.com/office/drawing/2014/main" id="{A13B127D-1BE4-4C8F-96F6-59C8D10D8F4E}"/>
              </a:ext>
            </a:extLst>
          </p:cNvPr>
          <p:cNvPicPr>
            <a:picLocks noChangeAspect="1"/>
          </p:cNvPicPr>
          <p:nvPr userDrawn="1"/>
        </p:nvPicPr>
        <p:blipFill>
          <a:blip r:embed="rId5"/>
          <a:stretch>
            <a:fillRect/>
          </a:stretch>
        </p:blipFill>
        <p:spPr>
          <a:xfrm>
            <a:off x="5006266" y="3956575"/>
            <a:ext cx="328881" cy="505501"/>
          </a:xfrm>
          <a:prstGeom prst="rect">
            <a:avLst/>
          </a:prstGeom>
        </p:spPr>
      </p:pic>
      <p:pic>
        <p:nvPicPr>
          <p:cNvPr id="56" name="Picture 20">
            <a:extLst>
              <a:ext uri="{FF2B5EF4-FFF2-40B4-BE49-F238E27FC236}">
                <a16:creationId xmlns:a16="http://schemas.microsoft.com/office/drawing/2014/main" id="{5730DD9A-26F6-4C14-AE7D-221D2B3F38DD}"/>
              </a:ext>
            </a:extLst>
          </p:cNvPr>
          <p:cNvPicPr>
            <a:picLocks noChangeAspect="1"/>
          </p:cNvPicPr>
          <p:nvPr userDrawn="1"/>
        </p:nvPicPr>
        <p:blipFill>
          <a:blip r:embed="rId6"/>
          <a:stretch>
            <a:fillRect/>
          </a:stretch>
        </p:blipFill>
        <p:spPr>
          <a:xfrm>
            <a:off x="5006266" y="5716662"/>
            <a:ext cx="538465" cy="172841"/>
          </a:xfrm>
          <a:prstGeom prst="rect">
            <a:avLst/>
          </a:prstGeom>
        </p:spPr>
      </p:pic>
      <p:pic>
        <p:nvPicPr>
          <p:cNvPr id="57" name="Picture 19">
            <a:extLst>
              <a:ext uri="{FF2B5EF4-FFF2-40B4-BE49-F238E27FC236}">
                <a16:creationId xmlns:a16="http://schemas.microsoft.com/office/drawing/2014/main" id="{E210FBD4-B8B9-4AFA-9670-2FEBAA1CF374}"/>
              </a:ext>
            </a:extLst>
          </p:cNvPr>
          <p:cNvPicPr>
            <a:picLocks noChangeAspect="1"/>
          </p:cNvPicPr>
          <p:nvPr userDrawn="1"/>
        </p:nvPicPr>
        <p:blipFill>
          <a:blip r:embed="rId7"/>
          <a:stretch>
            <a:fillRect/>
          </a:stretch>
        </p:blipFill>
        <p:spPr>
          <a:xfrm>
            <a:off x="10900467" y="4145944"/>
            <a:ext cx="313788" cy="543900"/>
          </a:xfrm>
          <a:prstGeom prst="rect">
            <a:avLst/>
          </a:prstGeom>
        </p:spPr>
      </p:pic>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1996"/>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25" name="Picture 24">
            <a:extLst>
              <a:ext uri="{FF2B5EF4-FFF2-40B4-BE49-F238E27FC236}">
                <a16:creationId xmlns:a16="http://schemas.microsoft.com/office/drawing/2014/main" id="{6D83AD9C-98AE-450E-B202-15860002D528}"/>
              </a:ext>
            </a:extLst>
          </p:cNvPr>
          <p:cNvPicPr>
            <a:picLocks noChangeAspect="1"/>
          </p:cNvPicPr>
          <p:nvPr userDrawn="1"/>
        </p:nvPicPr>
        <p:blipFill>
          <a:blip r:embed="rId8"/>
          <a:stretch>
            <a:fillRect/>
          </a:stretch>
        </p:blipFill>
        <p:spPr>
          <a:xfrm>
            <a:off x="5006265" y="4906926"/>
            <a:ext cx="475428" cy="176762"/>
          </a:xfrm>
          <a:prstGeom prst="rect">
            <a:avLst/>
          </a:prstGeom>
        </p:spPr>
      </p:pic>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17.12.2024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7" name="Billede 26">
            <a:extLst>
              <a:ext uri="{FF2B5EF4-FFF2-40B4-BE49-F238E27FC236}">
                <a16:creationId xmlns:a16="http://schemas.microsoft.com/office/drawing/2014/main" id="{A1BCE2C4-0C15-C6B1-0F86-2BCFEB1BC20E}"/>
              </a:ext>
            </a:extLst>
          </p:cNvPr>
          <p:cNvPicPr>
            <a:picLocks noChangeAspect="1"/>
          </p:cNvPicPr>
          <p:nvPr userDrawn="1"/>
        </p:nvPicPr>
        <p:blipFill>
          <a:blip r:embed="rId9"/>
          <a:stretch>
            <a:fillRect/>
          </a:stretch>
        </p:blipFill>
        <p:spPr>
          <a:xfrm>
            <a:off x="10888958" y="1662353"/>
            <a:ext cx="305786" cy="365851"/>
          </a:xfrm>
          <a:prstGeom prst="rect">
            <a:avLst/>
          </a:prstGeom>
        </p:spPr>
      </p:pic>
      <p:pic>
        <p:nvPicPr>
          <p:cNvPr id="8" name="Picture 7">
            <a:extLst>
              <a:ext uri="{FF2B5EF4-FFF2-40B4-BE49-F238E27FC236}">
                <a16:creationId xmlns:a16="http://schemas.microsoft.com/office/drawing/2014/main" id="{9BD8F426-564F-8DD3-CB73-E9B5F55CE2EF}"/>
              </a:ext>
            </a:extLst>
          </p:cNvPr>
          <p:cNvPicPr>
            <a:picLocks noChangeAspect="1"/>
          </p:cNvPicPr>
          <p:nvPr userDrawn="1"/>
        </p:nvPicPr>
        <p:blipFill rotWithShape="1">
          <a:blip r:embed="rId10"/>
          <a:srcRect l="50000" t="50000" b="4554"/>
          <a:stretch/>
        </p:blipFill>
        <p:spPr>
          <a:xfrm>
            <a:off x="10823097" y="2408391"/>
            <a:ext cx="437508" cy="365851"/>
          </a:xfrm>
          <a:prstGeom prst="rect">
            <a:avLst/>
          </a:prstGeom>
        </p:spPr>
      </p:pic>
    </p:spTree>
    <p:extLst>
      <p:ext uri="{BB962C8B-B14F-4D97-AF65-F5344CB8AC3E}">
        <p14:creationId xmlns:p14="http://schemas.microsoft.com/office/powerpoint/2010/main" val="162173199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0" name="Background">
            <a:extLst>
              <a:ext uri="{FF2B5EF4-FFF2-40B4-BE49-F238E27FC236}">
                <a16:creationId xmlns:a16="http://schemas.microsoft.com/office/drawing/2014/main" id="{AE022511-4DD1-4FC0-998B-A08766498F15}"/>
              </a:ext>
            </a:extLst>
          </p:cNvPr>
          <p:cNvSpPr>
            <a:spLocks noGrp="1" noRot="1" noMove="1" noResize="1" noEditPoints="1" noAdjustHandles="1" noChangeArrowheads="1" noChangeShapeType="1"/>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1" name="Text Box 4">
            <a:extLst>
              <a:ext uri="{FF2B5EF4-FFF2-40B4-BE49-F238E27FC236}">
                <a16:creationId xmlns:a16="http://schemas.microsoft.com/office/drawing/2014/main" id="{DD6A81B7-1FEE-46CF-A623-23E99CFEAFBC}"/>
              </a:ext>
            </a:extLst>
          </p:cNvPr>
          <p:cNvSpPr txBox="1">
            <a:spLocks noChangeArrowheads="1"/>
          </p:cNvSpPr>
          <p:nvPr userDrawn="1"/>
        </p:nvSpPr>
        <p:spPr bwMode="auto">
          <a:xfrm>
            <a:off x="449263" y="1278004"/>
            <a:ext cx="4392000" cy="259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dirty="0">
                <a:latin typeface="+mj-lt"/>
                <a:cs typeface="Arial" panose="020B0604020202020204" pitchFamily="34" charset="0"/>
              </a:rPr>
              <a:t>Header &amp; footer</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Do this at the very end to apply the changes on all slides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on </a:t>
            </a:r>
            <a:r>
              <a:rPr lang="da-DK" altLang="da-DK" sz="1200" b="1" noProof="1">
                <a:solidFill>
                  <a:schemeClr val="tx1"/>
                </a:solidFill>
                <a:latin typeface="+mn-lt"/>
                <a:cs typeface="Arial" panose="020B0604020202020204" pitchFamily="34" charset="0"/>
              </a:rPr>
              <a:t>Header and Footer </a:t>
            </a:r>
            <a:r>
              <a:rPr lang="da-DK" altLang="da-DK" sz="1200" b="0" noProof="1">
                <a:solidFill>
                  <a:schemeClr val="tx1"/>
                </a:solidFill>
                <a:latin typeface="+mn-lt"/>
                <a:cs typeface="Arial" panose="020B0604020202020204" pitchFamily="34" charset="0"/>
              </a:rPr>
              <a:t>in the </a:t>
            </a:r>
            <a:r>
              <a:rPr lang="da-DK" altLang="da-DK" sz="1200" b="1" noProof="1">
                <a:solidFill>
                  <a:schemeClr val="tx1"/>
                </a:solidFill>
                <a:latin typeface="+mn-lt"/>
                <a:cs typeface="Arial" panose="020B0604020202020204" pitchFamily="34" charset="0"/>
              </a:rPr>
              <a:t>Insert</a:t>
            </a:r>
            <a:r>
              <a:rPr lang="da-DK" altLang="da-DK" sz="1200" b="0" noProof="1">
                <a:solidFill>
                  <a:schemeClr val="tx1"/>
                </a:solidFill>
                <a:latin typeface="+mn-lt"/>
                <a:cs typeface="Arial" panose="020B0604020202020204" pitchFamily="34" charset="0"/>
              </a:rPr>
              <a:t> tab (write the desired Text)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Click </a:t>
            </a:r>
            <a:r>
              <a:rPr lang="da-DK" altLang="da-DK" sz="1200" b="1" noProof="1">
                <a:solidFill>
                  <a:schemeClr val="tx1"/>
                </a:solidFill>
                <a:latin typeface="+mn-lt"/>
                <a:cs typeface="Arial" panose="020B0604020202020204" pitchFamily="34" charset="0"/>
              </a:rPr>
              <a:t>Apply to All </a:t>
            </a:r>
            <a:r>
              <a:rPr lang="da-DK" altLang="da-DK" sz="1200" b="0" noProof="1">
                <a:solidFill>
                  <a:schemeClr val="tx1"/>
                </a:solidFill>
                <a:latin typeface="+mn-lt"/>
                <a:cs typeface="Arial" panose="020B0604020202020204" pitchFamily="34" charset="0"/>
              </a:rPr>
              <a:t>or </a:t>
            </a:r>
            <a:r>
              <a:rPr lang="da-DK" altLang="da-DK" sz="1200" b="1" noProof="1">
                <a:solidFill>
                  <a:schemeClr val="tx1"/>
                </a:solidFill>
                <a:latin typeface="+mn-lt"/>
                <a:cs typeface="Arial" panose="020B0604020202020204" pitchFamily="34" charset="0"/>
              </a:rPr>
              <a:t>Apply</a:t>
            </a:r>
            <a:r>
              <a:rPr lang="da-DK" altLang="da-DK" sz="1200" b="0" noProof="1">
                <a:solidFill>
                  <a:schemeClr val="tx1"/>
                </a:solidFill>
                <a:latin typeface="+mn-lt"/>
                <a:cs typeface="Arial" panose="020B0604020202020204" pitchFamily="34" charset="0"/>
              </a:rPr>
              <a:t> if only used on one slide</a:t>
            </a:r>
            <a:endParaRPr lang="da-DK"/>
          </a:p>
          <a:p>
            <a:pPr marL="0" marR="0" lvl="0" indent="0" algn="l" defTabSz="914400" rtl="0" eaLnBrk="1" fontAlgn="auto" latinLnBrk="0" hangingPunct="1">
              <a:lnSpc>
                <a:spcPct val="100000"/>
              </a:lnSpc>
              <a:spcBef>
                <a:spcPts val="120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Guides</a:t>
            </a:r>
            <a:endParaRPr lang="da-DK" sz="1600" kern="1200" noProof="1">
              <a:solidFill>
                <a:schemeClr val="tx1"/>
              </a:solidFill>
              <a:latin typeface="+mj-lt"/>
              <a:ea typeface="+mn-ea"/>
              <a:cs typeface="Arial" panose="020B0604020202020204" pitchFamily="34" charset="0"/>
            </a:endParaRPr>
          </a:p>
          <a:p>
            <a:pPr eaLnBrk="1" hangingPunct="1">
              <a:spcAft>
                <a:spcPts val="600"/>
              </a:spcAft>
              <a:defRPr/>
            </a:pPr>
            <a:r>
              <a:rPr lang="da-DK" altLang="da-DK" sz="1200" b="0" noProof="1">
                <a:solidFill>
                  <a:schemeClr val="tx1"/>
                </a:solidFill>
                <a:latin typeface="+mn-lt"/>
                <a:cs typeface="Arial" panose="020B0604020202020204" pitchFamily="34" charset="0"/>
              </a:rPr>
              <a:t>Click the </a:t>
            </a:r>
            <a:r>
              <a:rPr lang="da-DK" altLang="da-DK" sz="1200" b="1" noProof="1">
                <a:solidFill>
                  <a:schemeClr val="tx1"/>
                </a:solidFill>
                <a:latin typeface="+mn-lt"/>
                <a:cs typeface="Arial" panose="020B0604020202020204" pitchFamily="34" charset="0"/>
              </a:rPr>
              <a:t>View</a:t>
            </a:r>
            <a:r>
              <a:rPr lang="da-DK" altLang="da-DK" sz="1200" b="0" noProof="1">
                <a:solidFill>
                  <a:schemeClr val="tx1"/>
                </a:solidFill>
                <a:latin typeface="+mn-lt"/>
                <a:cs typeface="Arial" panose="020B0604020202020204" pitchFamily="34" charset="0"/>
              </a:rPr>
              <a:t> tab and set tick mark next to </a:t>
            </a:r>
            <a:r>
              <a:rPr lang="da-DK" altLang="da-DK" sz="1200" b="1" noProof="1">
                <a:solidFill>
                  <a:schemeClr val="tx1"/>
                </a:solidFill>
                <a:latin typeface="+mn-lt"/>
                <a:cs typeface="Arial" panose="020B0604020202020204" pitchFamily="34" charset="0"/>
              </a:rPr>
              <a:t>Guides</a:t>
            </a:r>
            <a:endParaRPr lang="da-DK" altLang="da-DK" sz="1200" b="0"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HINT: Alt + F9 </a:t>
            </a:r>
            <a:r>
              <a:rPr lang="da-DK" altLang="da-DK" sz="1200" b="0" noProof="1">
                <a:solidFill>
                  <a:schemeClr val="tx1"/>
                </a:solidFill>
                <a:latin typeface="+mn-lt"/>
                <a:cs typeface="Arial" panose="020B0604020202020204" pitchFamily="34" charset="0"/>
              </a:rPr>
              <a:t>for quick view of guides</a:t>
            </a:r>
            <a:br>
              <a:rPr lang="en-GB" altLang="da-DK" sz="1200" b="0" noProof="1">
                <a:solidFill>
                  <a:schemeClr val="tx1"/>
                </a:solidFill>
                <a:latin typeface="+mn-lt"/>
                <a:cs typeface="Arial" panose="020B0604020202020204" pitchFamily="34" charset="0"/>
              </a:rPr>
            </a:br>
            <a:r>
              <a:rPr lang="da-DK" altLang="da-DK" sz="1200" b="1" noProof="1">
                <a:solidFill>
                  <a:schemeClr val="tx1"/>
                </a:solidFill>
                <a:latin typeface="+mn-lt"/>
                <a:cs typeface="Arial" panose="020B0604020202020204" pitchFamily="34" charset="0"/>
              </a:rPr>
              <a:t>Mac: </a:t>
            </a:r>
            <a:r>
              <a:rPr lang="da-DK" sz="1200" b="0" i="0" dirty="0">
                <a:solidFill>
                  <a:srgbClr val="333333"/>
                </a:solidFill>
                <a:effectLst/>
                <a:latin typeface="+mn-lt"/>
              </a:rPr>
              <a:t>⌘ </a:t>
            </a:r>
            <a:r>
              <a:rPr lang="da-DK" altLang="da-DK" sz="1200" b="0" noProof="1">
                <a:solidFill>
                  <a:schemeClr val="tx1"/>
                </a:solidFill>
                <a:latin typeface="+mn-lt"/>
                <a:cs typeface="Arial" panose="020B0604020202020204" pitchFamily="34" charset="0"/>
              </a:rPr>
              <a:t>+ option + ctrl + G</a:t>
            </a:r>
            <a:endParaRPr lang="da-DK"/>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dirty="0">
                <a:solidFill>
                  <a:schemeClr val="tx1"/>
                </a:solidFill>
                <a:latin typeface="+mj-lt"/>
                <a:ea typeface="+mn-ea"/>
                <a:cs typeface="Arial" panose="020B0604020202020204" pitchFamily="34" charset="0"/>
              </a:rPr>
              <a:t>Slides &amp; Slide elements</a:t>
            </a:r>
            <a:endParaRPr lang="da-DK"/>
          </a:p>
          <a:p>
            <a:pPr marL="0" marR="0" lvl="0" indent="0" algn="l" defTabSz="914400" rtl="0" eaLnBrk="1" fontAlgn="auto" latinLnBrk="0" hangingPunct="1">
              <a:lnSpc>
                <a:spcPct val="100000"/>
              </a:lnSpc>
              <a:spcBef>
                <a:spcPts val="0"/>
              </a:spcBef>
              <a:spcAft>
                <a:spcPts val="600"/>
              </a:spcAft>
              <a:buClrTx/>
              <a:buSzTx/>
              <a:buFontTx/>
              <a:buNone/>
              <a:tabLst/>
              <a:defRPr/>
            </a:pPr>
            <a:r>
              <a:rPr lang="da-DK" altLang="da-DK" sz="1200" b="0" noProof="1">
                <a:solidFill>
                  <a:schemeClr val="tx1"/>
                </a:solidFill>
                <a:latin typeface="+mn-lt"/>
                <a:cs typeface="Arial" panose="020B0604020202020204" pitchFamily="34" charset="0"/>
              </a:rPr>
              <a:t>Insert predefined slides and elements using the Templafy pane. Choose </a:t>
            </a:r>
            <a:r>
              <a:rPr lang="da-DK" altLang="da-DK" sz="1200" b="1" noProof="1">
                <a:solidFill>
                  <a:schemeClr val="tx1"/>
                </a:solidFill>
                <a:latin typeface="+mn-lt"/>
                <a:cs typeface="Arial" panose="020B0604020202020204" pitchFamily="34" charset="0"/>
              </a:rPr>
              <a:t>Slides</a:t>
            </a:r>
            <a:r>
              <a:rPr lang="da-DK" altLang="da-DK" sz="1200" b="0" noProof="1">
                <a:solidFill>
                  <a:schemeClr val="tx1"/>
                </a:solidFill>
                <a:latin typeface="+mn-lt"/>
                <a:cs typeface="Arial" panose="020B0604020202020204" pitchFamily="34" charset="0"/>
              </a:rPr>
              <a:t> and </a:t>
            </a:r>
            <a:r>
              <a:rPr lang="da-DK" altLang="da-DK" sz="1200" b="1" noProof="1">
                <a:solidFill>
                  <a:schemeClr val="tx1"/>
                </a:solidFill>
                <a:latin typeface="+mn-lt"/>
                <a:cs typeface="Arial" panose="020B0604020202020204" pitchFamily="34" charset="0"/>
              </a:rPr>
              <a:t>Slide elements </a:t>
            </a:r>
            <a:r>
              <a:rPr lang="da-DK" altLang="da-DK" sz="1200" b="0" noProof="1">
                <a:solidFill>
                  <a:schemeClr val="tx1"/>
                </a:solidFill>
                <a:latin typeface="+mn-lt"/>
                <a:cs typeface="Arial" panose="020B0604020202020204" pitchFamily="34" charset="0"/>
              </a:rPr>
              <a:t>from the buttons in the Templafy pane on the right side of the screen</a:t>
            </a:r>
            <a:endParaRPr lang="da-DK" altLang="da-DK" sz="1200" b="1" noProof="1">
              <a:solidFill>
                <a:schemeClr val="tx1"/>
              </a:solidFill>
              <a:latin typeface="+mn-lt"/>
              <a:cs typeface="Arial" panose="020B0604020202020204" pitchFamily="34" charset="0"/>
            </a:endParaRPr>
          </a:p>
        </p:txBody>
      </p:sp>
      <p:sp>
        <p:nvSpPr>
          <p:cNvPr id="65" name="Fast overskrift">
            <a:extLst>
              <a:ext uri="{FF2B5EF4-FFF2-40B4-BE49-F238E27FC236}">
                <a16:creationId xmlns:a16="http://schemas.microsoft.com/office/drawing/2014/main" id="{09C05D50-8477-4113-8B72-9C373B0FF9F9}"/>
              </a:ext>
            </a:extLst>
          </p:cNvPr>
          <p:cNvSpPr txBox="1"/>
          <p:nvPr userDrawn="1"/>
        </p:nvSpPr>
        <p:spPr>
          <a:xfrm>
            <a:off x="449264" y="634822"/>
            <a:ext cx="11199810" cy="650171"/>
          </a:xfrm>
          <a:prstGeom prst="rect">
            <a:avLst/>
          </a:prstGeom>
          <a:noFill/>
        </p:spPr>
        <p:txBody>
          <a:bodyPr wrap="square" lIns="0" tIns="0" rIns="0" bIns="0" rtlCol="0" anchor="t" anchorCtr="0">
            <a:noAutofit/>
          </a:bodyPr>
          <a:lstStyle/>
          <a:p>
            <a:r>
              <a:rPr lang="da-DK" sz="3200" noProof="1">
                <a:latin typeface="+mj-lt"/>
                <a:cs typeface="Arial" panose="020B0604020202020204" pitchFamily="34" charset="0"/>
              </a:rPr>
              <a:t>U</a:t>
            </a:r>
            <a:r>
              <a:rPr lang="da-DK" sz="3200" b="0" noProof="1">
                <a:solidFill>
                  <a:schemeClr val="tx1"/>
                </a:solidFill>
                <a:latin typeface="+mj-lt"/>
                <a:cs typeface="Arial" panose="020B0604020202020204" pitchFamily="34" charset="0"/>
              </a:rPr>
              <a:t>ser guide</a:t>
            </a:r>
            <a:endParaRPr lang="da-DK"/>
          </a:p>
        </p:txBody>
      </p:sp>
      <p:pic>
        <p:nvPicPr>
          <p:cNvPr id="19" name="Picture 12">
            <a:extLst>
              <a:ext uri="{FF2B5EF4-FFF2-40B4-BE49-F238E27FC236}">
                <a16:creationId xmlns:a16="http://schemas.microsoft.com/office/drawing/2014/main" id="{D59A1415-DF88-48C2-BFBD-2900D34A9A2E}"/>
              </a:ext>
            </a:extLst>
          </p:cNvPr>
          <p:cNvPicPr>
            <a:picLocks noChangeAspect="1"/>
          </p:cNvPicPr>
          <p:nvPr userDrawn="1"/>
        </p:nvPicPr>
        <p:blipFill>
          <a:blip r:embed="rId2"/>
          <a:stretch>
            <a:fillRect/>
          </a:stretch>
        </p:blipFill>
        <p:spPr>
          <a:xfrm>
            <a:off x="4961792" y="1819829"/>
            <a:ext cx="378293" cy="543366"/>
          </a:xfrm>
          <a:prstGeom prst="rect">
            <a:avLst/>
          </a:prstGeom>
        </p:spPr>
      </p:pic>
      <p:sp>
        <p:nvSpPr>
          <p:cNvPr id="21" name="Text Box 4">
            <a:extLst>
              <a:ext uri="{FF2B5EF4-FFF2-40B4-BE49-F238E27FC236}">
                <a16:creationId xmlns:a16="http://schemas.microsoft.com/office/drawing/2014/main" id="{58A97632-535B-49AA-85C2-E4655C096295}"/>
              </a:ext>
            </a:extLst>
          </p:cNvPr>
          <p:cNvSpPr txBox="1">
            <a:spLocks noChangeArrowheads="1"/>
          </p:cNvSpPr>
          <p:nvPr userDrawn="1"/>
        </p:nvSpPr>
        <p:spPr bwMode="auto">
          <a:xfrm>
            <a:off x="6217200" y="1219445"/>
            <a:ext cx="4392000" cy="294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da-DK" altLang="da-DK" sz="1600" kern="1200" noProof="1">
                <a:solidFill>
                  <a:schemeClr val="tx1"/>
                </a:solidFill>
                <a:latin typeface="+mj-lt"/>
                <a:ea typeface="+mn-ea"/>
                <a:cs typeface="Arial" panose="020B0604020202020204" pitchFamily="34" charset="0"/>
              </a:rPr>
              <a:t>Copy/Paste Content</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When copying old content to your new presentation, </a:t>
            </a:r>
            <a:br>
              <a:rPr lang="en-GB" altLang="da-DK" sz="1200" b="0" noProof="1">
                <a:solidFill>
                  <a:schemeClr val="tx1"/>
                </a:solidFill>
                <a:latin typeface="+mn-lt"/>
                <a:cs typeface="Arial" panose="020B0604020202020204" pitchFamily="34" charset="0"/>
              </a:rPr>
            </a:br>
            <a:r>
              <a:rPr lang="da-DK" altLang="da-DK" sz="1200" b="0" noProof="1">
                <a:solidFill>
                  <a:schemeClr val="tx1"/>
                </a:solidFill>
                <a:latin typeface="+mn-lt"/>
                <a:cs typeface="Arial" panose="020B0604020202020204" pitchFamily="34" charset="0"/>
              </a:rPr>
              <a:t>2 options are available:</a:t>
            </a:r>
            <a:endParaRPr lang="da-DK"/>
          </a:p>
          <a:p>
            <a:pPr eaLnBrk="1" hangingPunct="1">
              <a:spcAft>
                <a:spcPts val="600"/>
              </a:spcAft>
              <a:defRPr/>
            </a:pPr>
            <a:r>
              <a:rPr lang="da-DK" altLang="da-DK" sz="1200" b="1" noProof="1">
                <a:solidFill>
                  <a:schemeClr val="tx1"/>
                </a:solidFill>
                <a:latin typeface="+mn-lt"/>
                <a:cs typeface="Arial" panose="020B0604020202020204" pitchFamily="34" charset="0"/>
              </a:rPr>
              <a:t>1. Best practice: </a:t>
            </a:r>
            <a:r>
              <a:rPr lang="da-DK" altLang="da-DK" sz="1200" b="0" noProof="1">
                <a:solidFill>
                  <a:schemeClr val="tx1"/>
                </a:solidFill>
                <a:latin typeface="+mn-lt"/>
                <a:cs typeface="Arial" panose="020B0604020202020204" pitchFamily="34" charset="0"/>
              </a:rPr>
              <a:t>Create a slide in your new presentation and copy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piece of content at a time (e.g. copy all text from </a:t>
            </a:r>
            <a:r>
              <a:rPr lang="da-DK" altLang="da-DK" sz="1200" b="0" i="0" u="sng" noProof="1">
                <a:solidFill>
                  <a:schemeClr val="tx1"/>
                </a:solidFill>
                <a:latin typeface="+mn-lt"/>
                <a:cs typeface="Arial" panose="020B0604020202020204" pitchFamily="34" charset="0"/>
              </a:rPr>
              <a:t>one</a:t>
            </a:r>
            <a:r>
              <a:rPr lang="da-DK" altLang="da-DK" sz="1200" b="0" i="0" u="none" noProof="1">
                <a:solidFill>
                  <a:schemeClr val="tx1"/>
                </a:solidFill>
                <a:latin typeface="+mn-lt"/>
                <a:cs typeface="Arial" panose="020B0604020202020204" pitchFamily="34" charset="0"/>
              </a:rPr>
              <a:t> textbox)</a:t>
            </a:r>
            <a:endParaRPr lang="da-DK" altLang="da-DK" sz="1200" b="1" i="0" u="sng" noProof="1">
              <a:solidFill>
                <a:schemeClr val="tx1"/>
              </a:solidFill>
              <a:latin typeface="+mn-lt"/>
              <a:cs typeface="Arial" panose="020B0604020202020204" pitchFamily="34" charset="0"/>
            </a:endParaRPr>
          </a:p>
          <a:p>
            <a:pPr eaLnBrk="1" hangingPunct="1">
              <a:spcAft>
                <a:spcPts val="600"/>
              </a:spcAft>
              <a:defRPr/>
            </a:pPr>
            <a:r>
              <a:rPr lang="da-DK" altLang="da-DK" sz="1200" b="1" noProof="1">
                <a:solidFill>
                  <a:schemeClr val="tx1"/>
                </a:solidFill>
                <a:latin typeface="+mn-lt"/>
                <a:cs typeface="Arial" panose="020B0604020202020204" pitchFamily="34" charset="0"/>
              </a:rPr>
              <a:t>2. </a:t>
            </a:r>
            <a:r>
              <a:rPr lang="da-DK" altLang="da-DK" sz="1200" b="0" noProof="1">
                <a:solidFill>
                  <a:schemeClr val="tx1"/>
                </a:solidFill>
                <a:latin typeface="+mn-lt"/>
                <a:cs typeface="Arial" panose="020B0604020202020204" pitchFamily="34" charset="0"/>
              </a:rPr>
              <a:t>Or copy an entire slide into your new presentation and then choose a fitting layout. Remember to delete the old, wrong layouts (go to View &gt; Slidemaster and delete them)</a:t>
            </a:r>
            <a:endParaRPr lang="da-DK"/>
          </a:p>
          <a:p>
            <a:pPr eaLnBrk="1" hangingPunct="1">
              <a:spcAft>
                <a:spcPts val="600"/>
              </a:spcAft>
              <a:defRPr/>
            </a:pPr>
            <a:endParaRPr lang="da-DK" altLang="da-DK" sz="12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da-DK" sz="1600" kern="1200" noProof="1">
                <a:solidFill>
                  <a:schemeClr val="tx1"/>
                </a:solidFill>
                <a:latin typeface="+mj-lt"/>
                <a:ea typeface="+mn-ea"/>
                <a:cs typeface="Arial" panose="020B0604020202020204" pitchFamily="34" charset="0"/>
              </a:rPr>
              <a:t>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colors in the upper red box are your graph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The bottom red box is your Custom Colors</a:t>
            </a:r>
            <a:endParaRPr lang="da-DK"/>
          </a:p>
          <a:p>
            <a:pPr eaLnBrk="1" hangingPunct="1">
              <a:spcAft>
                <a:spcPts val="600"/>
              </a:spcAft>
              <a:defRPr/>
            </a:pPr>
            <a:r>
              <a:rPr lang="da-DK" altLang="da-DK" sz="1200" b="0" noProof="1">
                <a:solidFill>
                  <a:schemeClr val="tx1"/>
                </a:solidFill>
                <a:latin typeface="+mn-lt"/>
                <a:cs typeface="Arial" panose="020B0604020202020204" pitchFamily="34" charset="0"/>
              </a:rPr>
              <a:t>Colors crossed out, should not be used.</a:t>
            </a:r>
            <a:endParaRPr lang="da-DK"/>
          </a:p>
          <a:p>
            <a:pPr eaLnBrk="1" hangingPunct="1">
              <a:spcAft>
                <a:spcPts val="600"/>
              </a:spcAft>
              <a:defRPr/>
            </a:pPr>
            <a:endParaRPr lang="da-DK" altLang="da-DK" sz="1200" b="1"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a:p>
            <a:pPr eaLnBrk="1" hangingPunct="1">
              <a:spcAft>
                <a:spcPts val="600"/>
              </a:spcAft>
              <a:defRPr/>
            </a:pPr>
            <a:endParaRPr lang="da-DK" altLang="da-DK" sz="900" b="0" noProof="1">
              <a:solidFill>
                <a:schemeClr val="tx1"/>
              </a:solidFill>
              <a:latin typeface="+mn-lt"/>
              <a:cs typeface="Arial" panose="020B0604020202020204" pitchFamily="34" charset="0"/>
            </a:endParaRPr>
          </a:p>
        </p:txBody>
      </p:sp>
      <p:grpSp>
        <p:nvGrpSpPr>
          <p:cNvPr id="6" name="Group 5">
            <a:extLst>
              <a:ext uri="{FF2B5EF4-FFF2-40B4-BE49-F238E27FC236}">
                <a16:creationId xmlns:a16="http://schemas.microsoft.com/office/drawing/2014/main" id="{507BB923-1BF7-3D22-0E6A-2DDCAE019103}"/>
              </a:ext>
            </a:extLst>
          </p:cNvPr>
          <p:cNvGrpSpPr/>
          <p:nvPr userDrawn="1"/>
        </p:nvGrpSpPr>
        <p:grpSpPr>
          <a:xfrm>
            <a:off x="10040471" y="3593991"/>
            <a:ext cx="1193797" cy="2559695"/>
            <a:chOff x="9637263" y="2987311"/>
            <a:chExt cx="1678978" cy="3600000"/>
          </a:xfrm>
        </p:grpSpPr>
        <p:pic>
          <p:nvPicPr>
            <p:cNvPr id="4" name="Picture 3">
              <a:extLst>
                <a:ext uri="{FF2B5EF4-FFF2-40B4-BE49-F238E27FC236}">
                  <a16:creationId xmlns:a16="http://schemas.microsoft.com/office/drawing/2014/main" id="{D2790C76-78F5-5FF0-E568-8DAF66853873}"/>
                </a:ext>
              </a:extLst>
            </p:cNvPr>
            <p:cNvPicPr>
              <a:picLocks noChangeAspect="1"/>
            </p:cNvPicPr>
            <p:nvPr userDrawn="1"/>
          </p:nvPicPr>
          <p:blipFill>
            <a:blip r:embed="rId3"/>
            <a:stretch>
              <a:fillRect/>
            </a:stretch>
          </p:blipFill>
          <p:spPr>
            <a:xfrm>
              <a:off x="9659098" y="2987311"/>
              <a:ext cx="1657143" cy="3600000"/>
            </a:xfrm>
            <a:prstGeom prst="rect">
              <a:avLst/>
            </a:prstGeom>
          </p:spPr>
        </p:pic>
        <p:cxnSp>
          <p:nvCxnSpPr>
            <p:cNvPr id="5" name="Straight Connector 4">
              <a:extLst>
                <a:ext uri="{FF2B5EF4-FFF2-40B4-BE49-F238E27FC236}">
                  <a16:creationId xmlns:a16="http://schemas.microsoft.com/office/drawing/2014/main" id="{0A83530E-BCDC-416D-8E54-8E146F31B310}"/>
                </a:ext>
              </a:extLst>
            </p:cNvPr>
            <p:cNvCxnSpPr>
              <a:cxnSpLocks/>
            </p:cNvCxnSpPr>
            <p:nvPr userDrawn="1"/>
          </p:nvCxnSpPr>
          <p:spPr>
            <a:xfrm>
              <a:off x="9648752" y="3536900"/>
              <a:ext cx="1657143"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B2439B8-BD23-4BFA-8CD3-DFA07AB6F1B9}"/>
                </a:ext>
              </a:extLst>
            </p:cNvPr>
            <p:cNvCxnSpPr>
              <a:cxnSpLocks/>
            </p:cNvCxnSpPr>
            <p:nvPr userDrawn="1"/>
          </p:nvCxnSpPr>
          <p:spPr>
            <a:xfrm flipH="1">
              <a:off x="9648752" y="3536900"/>
              <a:ext cx="1656000" cy="642609"/>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7FCDCB5-3FAA-4777-8EBC-F5433D7E5691}"/>
                </a:ext>
              </a:extLst>
            </p:cNvPr>
            <p:cNvCxnSpPr>
              <a:cxnSpLocks/>
            </p:cNvCxnSpPr>
            <p:nvPr userDrawn="1"/>
          </p:nvCxnSpPr>
          <p:spPr>
            <a:xfrm>
              <a:off x="9637263"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0B72C76-E99B-4BD0-98A5-7BAC57D05EE2}"/>
                </a:ext>
              </a:extLst>
            </p:cNvPr>
            <p:cNvCxnSpPr>
              <a:cxnSpLocks/>
            </p:cNvCxnSpPr>
            <p:nvPr userDrawn="1"/>
          </p:nvCxnSpPr>
          <p:spPr>
            <a:xfrm flipH="1">
              <a:off x="9648752" y="5733255"/>
              <a:ext cx="1656000" cy="259548"/>
            </a:xfrm>
            <a:prstGeom prst="line">
              <a:avLst/>
            </a:prstGeom>
            <a:ln w="38100">
              <a:solidFill>
                <a:srgbClr val="CC474F"/>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5777EFE-5F8B-4508-803F-DEF8835CA9D2}"/>
                </a:ext>
              </a:extLst>
            </p:cNvPr>
            <p:cNvSpPr/>
            <p:nvPr userDrawn="1"/>
          </p:nvSpPr>
          <p:spPr>
            <a:xfrm>
              <a:off x="10321875" y="3260264"/>
              <a:ext cx="971388" cy="203776"/>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sp>
          <p:nvSpPr>
            <p:cNvPr id="69" name="Rectangle 68">
              <a:extLst>
                <a:ext uri="{FF2B5EF4-FFF2-40B4-BE49-F238E27FC236}">
                  <a16:creationId xmlns:a16="http://schemas.microsoft.com/office/drawing/2014/main" id="{7A93AE4C-61C8-4831-8826-940BE141E9BF}"/>
                </a:ext>
              </a:extLst>
            </p:cNvPr>
            <p:cNvSpPr/>
            <p:nvPr userDrawn="1"/>
          </p:nvSpPr>
          <p:spPr>
            <a:xfrm>
              <a:off x="9648752" y="4565498"/>
              <a:ext cx="1644511" cy="842970"/>
            </a:xfrm>
            <a:prstGeom prst="rect">
              <a:avLst/>
            </a:prstGeom>
            <a:noFill/>
            <a:ln w="19050">
              <a:solidFill>
                <a:srgbClr val="CC474F"/>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da-DK" sz="1600" noProof="0" dirty="0" err="1">
                <a:solidFill>
                  <a:schemeClr val="tx2"/>
                </a:solidFill>
              </a:endParaRPr>
            </a:p>
          </p:txBody>
        </p:sp>
      </p:grpSp>
      <p:sp>
        <p:nvSpPr>
          <p:cNvPr id="30" name="Date Placeholder 6" hidden="1">
            <a:extLst>
              <a:ext uri="{FF2B5EF4-FFF2-40B4-BE49-F238E27FC236}">
                <a16:creationId xmlns:a16="http://schemas.microsoft.com/office/drawing/2014/main" id="{93509EEE-7461-4A52-B4A2-A2B1C4E48F2F}"/>
              </a:ext>
            </a:extLst>
          </p:cNvPr>
          <p:cNvSpPr>
            <a:spLocks noGrp="1"/>
          </p:cNvSpPr>
          <p:nvPr userDrawn="1">
            <p:ph type="dt" sz="half" idx="15"/>
          </p:nvPr>
        </p:nvSpPr>
        <p:spPr>
          <a:xfrm>
            <a:off x="0" y="6876000"/>
            <a:ext cx="0" cy="0"/>
          </a:xfrm>
        </p:spPr>
        <p:txBody>
          <a:bodyPr/>
          <a:lstStyle>
            <a:lvl1pPr>
              <a:defRPr sz="100">
                <a:noFill/>
              </a:defRPr>
            </a:lvl1pPr>
          </a:lstStyle>
          <a:p>
            <a:fld id="{1F87E772-E5F0-4DAE-A926-DD22AE1FC7C6}" type="datetime3">
              <a:rPr lang="da-DK" smtClean="0"/>
              <a:t>17.12.2024</a:t>
            </a:fld>
            <a:endParaRPr lang="da-DK" dirty="0"/>
          </a:p>
        </p:txBody>
      </p:sp>
      <p:sp>
        <p:nvSpPr>
          <p:cNvPr id="31" name="Footer Placeholder 8" hidden="1">
            <a:extLst>
              <a:ext uri="{FF2B5EF4-FFF2-40B4-BE49-F238E27FC236}">
                <a16:creationId xmlns:a16="http://schemas.microsoft.com/office/drawing/2014/main" id="{04FBFFDD-91FD-4FB1-8AA5-633D6F8CCA8C}"/>
              </a:ext>
            </a:extLst>
          </p:cNvPr>
          <p:cNvSpPr>
            <a:spLocks noGrp="1"/>
          </p:cNvSpPr>
          <p:nvPr userDrawn="1">
            <p:ph type="ftr" sz="quarter" idx="16"/>
          </p:nvPr>
        </p:nvSpPr>
        <p:spPr>
          <a:xfrm>
            <a:off x="0" y="6876000"/>
            <a:ext cx="0" cy="0"/>
          </a:xfrm>
        </p:spPr>
        <p:txBody>
          <a:bodyPr/>
          <a:lstStyle>
            <a:lvl1pPr>
              <a:defRPr sz="100">
                <a:noFill/>
              </a:defRPr>
            </a:lvl1pPr>
          </a:lstStyle>
          <a:p>
            <a:r>
              <a:rPr lang="da-DK" dirty="0"/>
              <a:t>Gjensidige Forsikring Group</a:t>
            </a:r>
            <a:endParaRPr lang="da-DK"/>
          </a:p>
        </p:txBody>
      </p:sp>
      <p:sp>
        <p:nvSpPr>
          <p:cNvPr id="32" name="Slide Number Placeholder 10" hidden="1">
            <a:extLst>
              <a:ext uri="{FF2B5EF4-FFF2-40B4-BE49-F238E27FC236}">
                <a16:creationId xmlns:a16="http://schemas.microsoft.com/office/drawing/2014/main" id="{D443AB72-9BE8-43B6-A442-FA802909AB18}"/>
              </a:ext>
            </a:extLst>
          </p:cNvPr>
          <p:cNvSpPr>
            <a:spLocks noGrp="1"/>
          </p:cNvSpPr>
          <p:nvPr userDrawn="1">
            <p:ph type="sldNum" sz="quarter" idx="17"/>
          </p:nvPr>
        </p:nvSpPr>
        <p:spPr>
          <a:xfrm>
            <a:off x="0" y="6876000"/>
            <a:ext cx="0" cy="0"/>
          </a:xfrm>
        </p:spPr>
        <p:txBody>
          <a:bodyPr/>
          <a:lstStyle>
            <a:lvl1pPr>
              <a:defRPr sz="100">
                <a:noFill/>
              </a:defRPr>
            </a:lvl1pPr>
          </a:lstStyle>
          <a:p>
            <a:fld id="{23AA811B-2EBD-4900-905E-5BE206449611}" type="slidenum">
              <a:rPr lang="da-DK" smtClean="0"/>
              <a:pPr/>
              <a:t>‹nr.›</a:t>
            </a:fld>
            <a:endParaRPr lang="da-DK" dirty="0"/>
          </a:p>
        </p:txBody>
      </p:sp>
      <p:pic>
        <p:nvPicPr>
          <p:cNvPr id="3" name="Picture 2">
            <a:extLst>
              <a:ext uri="{FF2B5EF4-FFF2-40B4-BE49-F238E27FC236}">
                <a16:creationId xmlns:a16="http://schemas.microsoft.com/office/drawing/2014/main" id="{13E4027C-5B38-0F99-3EAD-E431B1C9258B}"/>
              </a:ext>
            </a:extLst>
          </p:cNvPr>
          <p:cNvPicPr>
            <a:picLocks noChangeAspect="1"/>
          </p:cNvPicPr>
          <p:nvPr userDrawn="1"/>
        </p:nvPicPr>
        <p:blipFill>
          <a:blip r:embed="rId4"/>
          <a:stretch>
            <a:fillRect/>
          </a:stretch>
        </p:blipFill>
        <p:spPr>
          <a:xfrm>
            <a:off x="449263" y="4928154"/>
            <a:ext cx="2338761" cy="856054"/>
          </a:xfrm>
          <a:prstGeom prst="rect">
            <a:avLst/>
          </a:prstGeom>
        </p:spPr>
      </p:pic>
    </p:spTree>
    <p:extLst>
      <p:ext uri="{BB962C8B-B14F-4D97-AF65-F5344CB8AC3E}">
        <p14:creationId xmlns:p14="http://schemas.microsoft.com/office/powerpoint/2010/main" val="230403763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bwMode="white">
          <a:xfrm>
            <a:off x="0" y="0"/>
            <a:ext cx="12192000" cy="68580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5" name="Do not use"/>
          <p:cNvSpPr txBox="1"/>
          <p:nvPr userDrawn="1"/>
        </p:nvSpPr>
        <p:spPr>
          <a:xfrm>
            <a:off x="430213" y="656823"/>
            <a:ext cx="11356977" cy="2169825"/>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4400" b="0" noProof="0" dirty="0">
                <a:solidFill>
                  <a:schemeClr val="bg1"/>
                </a:solidFill>
              </a:rPr>
              <a:t>If you see any </a:t>
            </a:r>
            <a:r>
              <a:rPr lang="da-DK" sz="4400" b="1" i="1" noProof="0" dirty="0">
                <a:solidFill>
                  <a:schemeClr val="bg1"/>
                </a:solidFill>
              </a:rPr>
              <a:t>layouts after this </a:t>
            </a:r>
            <a:r>
              <a:rPr lang="da-DK" sz="4400" b="0" i="0" noProof="0" dirty="0">
                <a:solidFill>
                  <a:schemeClr val="bg1"/>
                </a:solidFill>
              </a:rPr>
              <a:t>one,</a:t>
            </a:r>
            <a:br>
              <a:rPr lang="en-GB" sz="4400" b="0" i="0" noProof="0" dirty="0">
                <a:solidFill>
                  <a:schemeClr val="bg1"/>
                </a:solidFill>
              </a:rPr>
            </a:br>
            <a:r>
              <a:rPr lang="da-DK" sz="4400" b="0" noProof="0" dirty="0">
                <a:solidFill>
                  <a:schemeClr val="bg1"/>
                </a:solidFill>
              </a:rPr>
              <a:t>do not use them. These layouts </a:t>
            </a:r>
            <a:r>
              <a:rPr lang="da-DK" sz="4400" b="1" i="1" u="none" noProof="0" dirty="0">
                <a:solidFill>
                  <a:schemeClr val="bg1"/>
                </a:solidFill>
              </a:rPr>
              <a:t>are not </a:t>
            </a:r>
            <a:r>
              <a:rPr lang="da-DK" sz="4400" b="0" noProof="0" dirty="0">
                <a:solidFill>
                  <a:schemeClr val="bg1"/>
                </a:solidFill>
              </a:rPr>
              <a:t>part of our corporate template.</a:t>
            </a:r>
            <a:br>
              <a:rPr lang="en-GB" sz="2800" b="0" noProof="0" dirty="0">
                <a:solidFill>
                  <a:schemeClr val="bg1"/>
                </a:solidFill>
              </a:rPr>
            </a:br>
            <a:br>
              <a:rPr lang="en-GB" sz="2800" b="0" noProof="0" dirty="0">
                <a:solidFill>
                  <a:schemeClr val="bg1"/>
                </a:solidFill>
              </a:rPr>
            </a:br>
            <a:endParaRPr lang="da-DK" sz="2800" b="0" noProof="0" dirty="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bwMode="black">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bwMode="black">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bwMode="black">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da-DK" sz="1400" dirty="0" err="1">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1685077"/>
          </a:xfrm>
          <a:prstGeom prst="rect">
            <a:avLst/>
          </a:prstGeom>
        </p:spPr>
        <p:txBody>
          <a:bodyPr wrap="square">
            <a:spAutoFit/>
          </a:bodyPr>
          <a:lstStyle/>
          <a:p>
            <a:pPr algn="ctr"/>
            <a:r>
              <a:rPr lang="da-DK" sz="13800" b="1" i="1" noProof="0" dirty="0">
                <a:solidFill>
                  <a:schemeClr val="bg1"/>
                </a:solidFill>
              </a:rPr>
              <a:t>Do not use </a:t>
            </a:r>
            <a:endParaRPr lang="da-DK" sz="2400" b="1" i="1" dirty="0"/>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733534"/>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Due to PowerPoint’s standard Copy/Paste functionality extra undesirable layouts can appear.</a:t>
            </a:r>
            <a:endParaRPr lang="da-DK"/>
          </a:p>
          <a:p>
            <a:pPr marL="0" marR="0" indent="0" algn="ctr" fontAlgn="auto">
              <a:lnSpc>
                <a:spcPct val="100000"/>
              </a:lnSpc>
              <a:spcBef>
                <a:spcPts val="600"/>
              </a:spcBef>
              <a:spcAft>
                <a:spcPts val="0"/>
              </a:spcAft>
              <a:buClr>
                <a:srgbClr val="003755"/>
              </a:buClr>
              <a:buSzTx/>
              <a:buFontTx/>
              <a:buNone/>
              <a:tabLst/>
            </a:pPr>
            <a:r>
              <a:rPr lang="da-DK" sz="2000" b="0" noProof="0" dirty="0">
                <a:solidFill>
                  <a:schemeClr val="bg1"/>
                </a:solidFill>
              </a:rPr>
              <a:t>Also notice: Layouts after this might contain potential confidential information.</a:t>
            </a:r>
            <a:br>
              <a:rPr lang="en-GB" sz="1800" b="0" noProof="0" dirty="0">
                <a:solidFill>
                  <a:schemeClr val="bg1"/>
                </a:solidFill>
              </a:rPr>
            </a:br>
            <a:endParaRPr lang="da-DK" sz="1800" b="0" noProof="0" dirty="0">
              <a:solidFill>
                <a:schemeClr val="bg1"/>
              </a:solidFill>
            </a:endParaRPr>
          </a:p>
        </p:txBody>
      </p:sp>
      <p:sp>
        <p:nvSpPr>
          <p:cNvPr id="9" name="Date Placeholder 2" hidden="1">
            <a:extLst>
              <a:ext uri="{FF2B5EF4-FFF2-40B4-BE49-F238E27FC236}">
                <a16:creationId xmlns:a16="http://schemas.microsoft.com/office/drawing/2014/main" id="{B12B154D-76F1-409D-A798-AA5203EE7F44}"/>
              </a:ext>
            </a:extLst>
          </p:cNvPr>
          <p:cNvSpPr>
            <a:spLocks noGrp="1"/>
          </p:cNvSpPr>
          <p:nvPr>
            <p:ph type="dt" sz="half" idx="10"/>
          </p:nvPr>
        </p:nvSpPr>
        <p:spPr>
          <a:xfrm>
            <a:off x="0" y="6912000"/>
            <a:ext cx="0" cy="0"/>
          </a:xfrm>
          <a:prstGeom prst="rect">
            <a:avLst/>
          </a:prstGeom>
        </p:spPr>
        <p:txBody>
          <a:bodyPr/>
          <a:lstStyle>
            <a:lvl1pPr>
              <a:defRPr>
                <a:noFill/>
              </a:defRPr>
            </a:lvl1pPr>
          </a:lstStyle>
          <a:p>
            <a:fld id="{6948963E-FD6F-456E-AE9C-27B9BD5C6383}" type="datetime3">
              <a:rPr lang="da-DK" smtClean="0"/>
              <a:t>17.12.2024</a:t>
            </a:fld>
            <a:endParaRPr lang="da-DK" dirty="0"/>
          </a:p>
        </p:txBody>
      </p:sp>
      <p:sp>
        <p:nvSpPr>
          <p:cNvPr id="10" name="Footer Placeholder 3" hidden="1">
            <a:extLst>
              <a:ext uri="{FF2B5EF4-FFF2-40B4-BE49-F238E27FC236}">
                <a16:creationId xmlns:a16="http://schemas.microsoft.com/office/drawing/2014/main" id="{7D212C3A-1726-4BC5-8AF1-72D08F6358E7}"/>
              </a:ext>
            </a:extLst>
          </p:cNvPr>
          <p:cNvSpPr>
            <a:spLocks noGrp="1"/>
          </p:cNvSpPr>
          <p:nvPr>
            <p:ph type="ftr" sz="quarter" idx="11"/>
          </p:nvPr>
        </p:nvSpPr>
        <p:spPr>
          <a:xfrm>
            <a:off x="0" y="6912000"/>
            <a:ext cx="0" cy="0"/>
          </a:xfrm>
          <a:prstGeom prst="rect">
            <a:avLst/>
          </a:prstGeom>
        </p:spPr>
        <p:txBody>
          <a:bodyPr/>
          <a:lstStyle>
            <a:lvl1pPr>
              <a:defRPr>
                <a:noFill/>
              </a:defRPr>
            </a:lvl1pPr>
          </a:lstStyle>
          <a:p>
            <a:r>
              <a:rPr lang="da-DK" dirty="0"/>
              <a:t>Gjensidige Forsikring Group</a:t>
            </a:r>
            <a:endParaRPr lang="da-DK"/>
          </a:p>
        </p:txBody>
      </p:sp>
      <p:sp>
        <p:nvSpPr>
          <p:cNvPr id="11" name="Slide Number Placeholder 4" hidden="1">
            <a:extLst>
              <a:ext uri="{FF2B5EF4-FFF2-40B4-BE49-F238E27FC236}">
                <a16:creationId xmlns:a16="http://schemas.microsoft.com/office/drawing/2014/main" id="{989D5CFC-5012-4F36-B4E7-CE36F67CD235}"/>
              </a:ext>
            </a:extLst>
          </p:cNvPr>
          <p:cNvSpPr>
            <a:spLocks noGrp="1"/>
          </p:cNvSpPr>
          <p:nvPr>
            <p:ph type="sldNum" sz="quarter" idx="12"/>
          </p:nvPr>
        </p:nvSpPr>
        <p:spPr>
          <a:xfrm flipV="1">
            <a:off x="0" y="6912000"/>
            <a:ext cx="0" cy="0"/>
          </a:xfrm>
          <a:prstGeom prst="rect">
            <a:avLst/>
          </a:prstGeom>
        </p:spPr>
        <p:txBody>
          <a:bodyPr/>
          <a:lstStyle>
            <a:lvl1pPr>
              <a:defRPr>
                <a:noFill/>
              </a:defRPr>
            </a:lvl1p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653146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hapter A">
    <p:spTree>
      <p:nvGrpSpPr>
        <p:cNvPr id="1" name=""/>
        <p:cNvGrpSpPr/>
        <p:nvPr/>
      </p:nvGrpSpPr>
      <p:grpSpPr>
        <a:xfrm>
          <a:off x="0" y="0"/>
          <a:ext cx="0" cy="0"/>
          <a:chOff x="0" y="0"/>
          <a:chExt cx="0" cy="0"/>
        </a:xfrm>
      </p:grpSpPr>
      <p:sp>
        <p:nvSpPr>
          <p:cNvPr id="2" name="Footer Placeholder 8" hidden="1">
            <a:extLst>
              <a:ext uri="{FF2B5EF4-FFF2-40B4-BE49-F238E27FC236}">
                <a16:creationId xmlns:a16="http://schemas.microsoft.com/office/drawing/2014/main" id="{1B34E03E-D6A7-85B5-3DFB-89FA40ADF477}"/>
              </a:ext>
            </a:extLst>
          </p:cNvPr>
          <p:cNvSpPr>
            <a:spLocks noGrp="1"/>
          </p:cNvSpPr>
          <p:nvPr>
            <p:ph type="ftr" sz="quarter" idx="16"/>
          </p:nvPr>
        </p:nvSpPr>
        <p:spPr>
          <a:xfrm>
            <a:off x="0" y="6858000"/>
            <a:ext cx="0" cy="0"/>
          </a:xfrm>
        </p:spPr>
        <p:txBody>
          <a:bodyPr/>
          <a:lstStyle>
            <a:lvl1pPr>
              <a:defRPr sz="100">
                <a:noFill/>
              </a:defRPr>
            </a:lvl1pPr>
          </a:lstStyle>
          <a:p>
            <a:r>
              <a:rPr lang="da-DK" dirty="0"/>
              <a:t>Gjensidige Forsikring Group</a:t>
            </a:r>
            <a:endParaRPr lang="da-DK"/>
          </a:p>
        </p:txBody>
      </p:sp>
      <p:sp>
        <p:nvSpPr>
          <p:cNvPr id="3" name="Slide Number Placeholder 10" hidden="1">
            <a:extLst>
              <a:ext uri="{FF2B5EF4-FFF2-40B4-BE49-F238E27FC236}">
                <a16:creationId xmlns:a16="http://schemas.microsoft.com/office/drawing/2014/main" id="{583E0894-C8FD-9E31-D2AA-463BC311C2B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da-DK" smtClean="0"/>
              <a:pPr/>
              <a:t>‹nr.›</a:t>
            </a:fld>
            <a:endParaRPr lang="da-DK" dirty="0"/>
          </a:p>
        </p:txBody>
      </p:sp>
      <p:sp>
        <p:nvSpPr>
          <p:cNvPr id="5" name="Date Placeholder 6" hidden="1">
            <a:extLst>
              <a:ext uri="{FF2B5EF4-FFF2-40B4-BE49-F238E27FC236}">
                <a16:creationId xmlns:a16="http://schemas.microsoft.com/office/drawing/2014/main" id="{5271DEC1-68BE-BC95-069B-EBC2AC5828EC}"/>
              </a:ext>
            </a:extLst>
          </p:cNvPr>
          <p:cNvSpPr>
            <a:spLocks noGrp="1"/>
          </p:cNvSpPr>
          <p:nvPr>
            <p:ph type="dt" sz="half" idx="18"/>
          </p:nvPr>
        </p:nvSpPr>
        <p:spPr>
          <a:xfrm>
            <a:off x="0" y="6858000"/>
            <a:ext cx="0" cy="0"/>
          </a:xfrm>
        </p:spPr>
        <p:txBody>
          <a:bodyPr/>
          <a:lstStyle/>
          <a:p>
            <a:fld id="{BB0F90D0-DE3E-4713-B566-C06C7B4F28DA}" type="datetime3">
              <a:rPr lang="da-DK" smtClean="0"/>
              <a:t>17.12.2024</a:t>
            </a:fld>
            <a:endParaRPr lang="da-DK" dirty="0"/>
          </a:p>
        </p:txBody>
      </p:sp>
      <p:sp>
        <p:nvSpPr>
          <p:cNvPr id="4" name="Background">
            <a:extLst>
              <a:ext uri="{FF2B5EF4-FFF2-40B4-BE49-F238E27FC236}">
                <a16:creationId xmlns:a16="http://schemas.microsoft.com/office/drawing/2014/main" id="{0FE59CB4-D59E-4CB3-7802-D163B8EEF7BA}"/>
              </a:ext>
            </a:extLst>
          </p:cNvPr>
          <p:cNvSpPr/>
          <p:nvPr userDrawn="1"/>
        </p:nvSpPr>
        <p:spPr bwMode="white">
          <a:xfrm>
            <a:off x="0" y="0"/>
            <a:ext cx="12193200" cy="6858000"/>
          </a:xfrm>
          <a:prstGeom prst="rect">
            <a:avLst/>
          </a:prstGeom>
          <a:solidFill>
            <a:srgbClr val="CBBBFF"/>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7" name="Text Placeholder 6">
            <a:extLst>
              <a:ext uri="{FF2B5EF4-FFF2-40B4-BE49-F238E27FC236}">
                <a16:creationId xmlns:a16="http://schemas.microsoft.com/office/drawing/2014/main" id="{1AD353DF-DB37-059F-2D12-B853C8B02014}"/>
              </a:ext>
            </a:extLst>
          </p:cNvPr>
          <p:cNvSpPr>
            <a:spLocks noGrp="1"/>
          </p:cNvSpPr>
          <p:nvPr>
            <p:ph type="body" sz="quarter" idx="10" hasCustomPrompt="1"/>
          </p:nvPr>
        </p:nvSpPr>
        <p:spPr>
          <a:xfrm>
            <a:off x="253714" y="1887560"/>
            <a:ext cx="11684570" cy="4100979"/>
          </a:xfrm>
        </p:spPr>
        <p:txBody>
          <a:bodyPr/>
          <a:lstStyle>
            <a:lvl1pPr marL="0" indent="0">
              <a:lnSpc>
                <a:spcPct val="90000"/>
              </a:lnSpc>
              <a:buNone/>
              <a:defRPr sz="9002">
                <a:solidFill>
                  <a:schemeClr val="tx2"/>
                </a:solidFill>
                <a:latin typeface="+mj-lt"/>
              </a:defRPr>
            </a:lvl1pPr>
          </a:lstStyle>
          <a:p>
            <a:r>
              <a:rPr lang="da-DK" dirty="0"/>
              <a:t>Replace this text and add chapter number in text box above</a:t>
            </a:r>
            <a:endParaRPr lang="da-DK"/>
          </a:p>
        </p:txBody>
      </p:sp>
      <p:sp>
        <p:nvSpPr>
          <p:cNvPr id="10" name="Title 1">
            <a:extLst>
              <a:ext uri="{FF2B5EF4-FFF2-40B4-BE49-F238E27FC236}">
                <a16:creationId xmlns:a16="http://schemas.microsoft.com/office/drawing/2014/main" id="{89AA4133-AB50-B6DB-D135-74AA8C2C6BDF}"/>
              </a:ext>
            </a:extLst>
          </p:cNvPr>
          <p:cNvSpPr>
            <a:spLocks noGrp="1"/>
          </p:cNvSpPr>
          <p:nvPr>
            <p:ph type="title" hasCustomPrompt="1"/>
          </p:nvPr>
        </p:nvSpPr>
        <p:spPr>
          <a:xfrm>
            <a:off x="260108" y="-3775571"/>
            <a:ext cx="11679893" cy="3775571"/>
          </a:xfrm>
        </p:spPr>
        <p:txBody>
          <a:bodyPr/>
          <a:lstStyle>
            <a:lvl1pPr algn="l">
              <a:defRPr sz="25605">
                <a:solidFill>
                  <a:srgbClr val="090C33"/>
                </a:solidFill>
              </a:defRPr>
            </a:lvl1pPr>
          </a:lstStyle>
          <a:p>
            <a:r>
              <a:rPr lang="da-DK" dirty="0"/>
              <a:t>00</a:t>
            </a:r>
            <a:endParaRPr lang="da-DK"/>
          </a:p>
        </p:txBody>
      </p:sp>
    </p:spTree>
    <p:extLst>
      <p:ext uri="{BB962C8B-B14F-4D97-AF65-F5344CB8AC3E}">
        <p14:creationId xmlns:p14="http://schemas.microsoft.com/office/powerpoint/2010/main" val="3217166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2" nodeType="withEffect">
                                  <p:stCondLst>
                                    <p:cond delay="0"/>
                                  </p:stCondLst>
                                  <p:childTnLst>
                                    <p:set>
                                      <p:cBhvr>
                                        <p:cTn id="6" dur="indefinite"/>
                                        <p:tgtEl>
                                          <p:spTgt spid="10"/>
                                        </p:tgtEl>
                                        <p:attrNameLst>
                                          <p:attrName>style.opacity</p:attrName>
                                        </p:attrNameLst>
                                      </p:cBhvr>
                                      <p:to>
                                        <p:strVal val="0"/>
                                      </p:to>
                                    </p:set>
                                    <p:animEffect filter="image" prLst="opacity: 0">
                                      <p:cBhvr rctx="IE">
                                        <p:cTn id="7" dur="indefinite"/>
                                        <p:tgtEl>
                                          <p:spTgt spid="10"/>
                                        </p:tgtEl>
                                      </p:cBhvr>
                                    </p:animEffect>
                                  </p:childTnLst>
                                </p:cTn>
                              </p:par>
                            </p:childTnLst>
                          </p:cTn>
                        </p:par>
                        <p:par>
                          <p:cTn id="8" fill="hold">
                            <p:stCondLst>
                              <p:cond delay="1750"/>
                            </p:stCondLst>
                            <p:childTnLst>
                              <p:par>
                                <p:cTn id="9" presetID="42" presetClass="path" presetSubtype="0" fill="hold" grpId="0" nodeType="afterEffect">
                                  <p:stCondLst>
                                    <p:cond delay="0"/>
                                  </p:stCondLst>
                                  <p:childTnLst>
                                    <p:animMotion origin="layout" path="M -4.16667E-7 1.48148E-6 L -4.16667E-7 0.75 " pathEditMode="relative" rAng="0" ptsTypes="AA">
                                      <p:cBhvr>
                                        <p:cTn id="10" dur="10" fill="hold"/>
                                        <p:tgtEl>
                                          <p:spTgt spid="10"/>
                                        </p:tgtEl>
                                        <p:attrNameLst>
                                          <p:attrName>ppt_x</p:attrName>
                                          <p:attrName>ppt_y</p:attrName>
                                        </p:attrNameLst>
                                      </p:cBhvr>
                                      <p:rCtr x="0" y="37500"/>
                                    </p:animMotion>
                                  </p:childTnLst>
                                </p:cTn>
                              </p:par>
                            </p:childTnLst>
                          </p:cTn>
                        </p:par>
                        <p:par>
                          <p:cTn id="11" fill="hold">
                            <p:stCondLst>
                              <p:cond delay="1760"/>
                            </p:stCondLst>
                            <p:childTnLst>
                              <p:par>
                                <p:cTn id="12" presetID="9" presetClass="emph" presetSubtype="0" grpId="3" nodeType="afterEffect">
                                  <p:stCondLst>
                                    <p:cond delay="0"/>
                                  </p:stCondLst>
                                  <p:childTnLst>
                                    <p:set>
                                      <p:cBhvr>
                                        <p:cTn id="13" dur="indefinite"/>
                                        <p:tgtEl>
                                          <p:spTgt spid="10"/>
                                        </p:tgtEl>
                                        <p:attrNameLst>
                                          <p:attrName>style.opacity</p:attrName>
                                        </p:attrNameLst>
                                      </p:cBhvr>
                                      <p:to>
                                        <p:strVal val="1"/>
                                      </p:to>
                                    </p:set>
                                    <p:animEffect filter="image" prLst="opacity: 1">
                                      <p:cBhvr rctx="IE">
                                        <p:cTn id="14" dur="indefinite"/>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1" nodeType="clickEffect">
                                  <p:stCondLst>
                                    <p:cond delay="0"/>
                                  </p:stCondLst>
                                  <p:childTnLst>
                                    <p:animMotion origin="layout" path="M -4.16667E-7 0.75 L -0.00078 0.25972 " pathEditMode="relative" rAng="0" ptsTypes="AA">
                                      <p:cBhvr>
                                        <p:cTn id="18" dur="1250" fill="hold"/>
                                        <p:tgtEl>
                                          <p:spTgt spid="10"/>
                                        </p:tgtEl>
                                        <p:attrNameLst>
                                          <p:attrName>ppt_x</p:attrName>
                                          <p:attrName>ppt_y</p:attrName>
                                        </p:attrNameLst>
                                      </p:cBhvr>
                                      <p:rCtr x="-39" y="-24514"/>
                                    </p:animMotion>
                                  </p:childTnLst>
                                </p:cTn>
                              </p:par>
                              <p:par>
                                <p:cTn id="19" presetID="10" presetClass="entr" presetSubtype="0" fill="hold" grpId="0" nodeType="withEffect">
                                  <p:stCondLst>
                                    <p:cond delay="50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tmplLst>
          <p:tmpl lvl="1">
            <p:tnLst>
              <p:par>
                <p:cTn presetID="10"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10" grpId="0"/>
      <p:bldP spid="10" grpId="1"/>
      <p:bldP spid="10" grpId="2"/>
      <p:bldP spid="10" grpId="3"/>
    </p:bldLst>
  </p:timing>
  <p:extLst>
    <p:ext uri="{DCECCB84-F9BA-43D5-87BE-67443E8EF086}">
      <p15:sldGuideLst xmlns:p15="http://schemas.microsoft.com/office/powerpoint/2012/main">
        <p15:guide id="3" pos="159" userDrawn="1">
          <p15:clr>
            <a:srgbClr val="A4A3A4"/>
          </p15:clr>
        </p15:guide>
        <p15:guide id="4" pos="7520" userDrawn="1">
          <p15:clr>
            <a:srgbClr val="A4A3A4"/>
          </p15:clr>
        </p15:guide>
        <p15:guide id="5" orient="horz" pos="1188" userDrawn="1">
          <p15:clr>
            <a:srgbClr val="A4A3A4"/>
          </p15:clr>
        </p15:guide>
        <p15:guide id="6" orient="horz" pos="3773" userDrawn="1">
          <p15:clr>
            <a:srgbClr val="A4A3A4"/>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dirty="0"/>
          </a:p>
        </p:txBody>
      </p:sp>
      <p:sp>
        <p:nvSpPr>
          <p:cNvPr id="2" name="Title 1"/>
          <p:cNvSpPr>
            <a:spLocks noGrp="1"/>
          </p:cNvSpPr>
          <p:nvPr>
            <p:ph type="title" hasCustomPrompt="1"/>
          </p:nvPr>
        </p:nvSpPr>
        <p:spPr>
          <a:xfrm>
            <a:off x="450000" y="622800"/>
            <a:ext cx="10184400" cy="982800"/>
          </a:xfrm>
        </p:spPr>
        <p:txBody>
          <a:bodyPr/>
          <a:lstStyle/>
          <a:p>
            <a:r>
              <a:rPr lang="da-DK" noProof="0" dirty="0"/>
              <a:t>Click to add title. </a:t>
            </a:r>
            <a:br>
              <a:rPr lang="en-GB" noProof="0" dirty="0"/>
            </a:br>
            <a:r>
              <a:rPr lang="da-DK" noProof="0" dirty="0"/>
              <a:t>Maximum two lines.</a:t>
            </a:r>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dirty="0"/>
              <a:t>Click to add text                                                                                                                                                                                      Enter &amp; TAB to view next text style                                                                                                                                           SHIFT+TAB to view previous text style</a:t>
            </a:r>
            <a:endParaRPr lang="da-DK" dirty="0"/>
          </a:p>
          <a:p>
            <a:pPr lvl="1"/>
            <a:r>
              <a:rPr lang="da-DK" noProof="0" dirty="0"/>
              <a:t>Second level</a:t>
            </a:r>
            <a:endParaRPr lang="da-DK" dirty="0"/>
          </a:p>
          <a:p>
            <a:pPr lvl="2"/>
            <a:r>
              <a:rPr lang="da-DK" noProof="0" dirty="0"/>
              <a:t>Third level</a:t>
            </a:r>
            <a:endParaRPr lang="da-DK" dirty="0"/>
          </a:p>
          <a:p>
            <a:pPr lvl="3"/>
            <a:r>
              <a:rPr lang="da-DK" noProof="0" dirty="0"/>
              <a:t>Fourth level</a:t>
            </a:r>
            <a:endParaRPr lang="da-DK" dirty="0"/>
          </a:p>
          <a:p>
            <a:pPr lvl="4"/>
            <a:r>
              <a:rPr lang="da-DK" noProof="0" dirty="0"/>
              <a:t>Fifth level</a:t>
            </a:r>
            <a:endParaRPr lang="da-DK" dirty="0"/>
          </a:p>
          <a:p>
            <a:pPr lvl="5"/>
            <a:endParaRPr lang="da-DK" dirty="0"/>
          </a:p>
        </p:txBody>
      </p:sp>
    </p:spTree>
    <p:extLst>
      <p:ext uri="{BB962C8B-B14F-4D97-AF65-F5344CB8AC3E}">
        <p14:creationId xmlns:p14="http://schemas.microsoft.com/office/powerpoint/2010/main" val="1343604072"/>
      </p:ext>
    </p:extLst>
  </p:cSld>
  <p:clrMapOvr>
    <a:masterClrMapping/>
  </p:clrMapOvr>
  <p:extLst>
    <p:ext uri="{DCECCB84-F9BA-43D5-87BE-67443E8EF086}">
      <p15:sldGuideLst xmlns:p15="http://schemas.microsoft.com/office/powerpoint/2012/main">
        <p15:guide id="1" orient="horz" pos="1229" userDrawn="1">
          <p15:clr>
            <a:srgbClr val="A4A3A4"/>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Date Placeholder 6" hidden="1">
            <a:extLst>
              <a:ext uri="{FF2B5EF4-FFF2-40B4-BE49-F238E27FC236}">
                <a16:creationId xmlns:a16="http://schemas.microsoft.com/office/drawing/2014/main" id="{5CF82791-4F8E-4072-A90B-7DDBA5BDDDD3}"/>
              </a:ext>
            </a:extLst>
          </p:cNvPr>
          <p:cNvSpPr>
            <a:spLocks noGrp="1"/>
          </p:cNvSpPr>
          <p:nvPr>
            <p:ph type="dt" sz="half" idx="10"/>
          </p:nvPr>
        </p:nvSpPr>
        <p:spPr/>
        <p:txBody>
          <a:bodyPr/>
          <a:lstStyle/>
          <a:p>
            <a:fld id="{BB0F90D0-DE3E-4713-B566-C06C7B4F28DA}" type="datetime3">
              <a:rPr lang="da-DK" smtClean="0"/>
              <a:t>17.12.2024</a:t>
            </a:fld>
            <a:endParaRPr lang="da-DK"/>
          </a:p>
        </p:txBody>
      </p:sp>
      <p:sp>
        <p:nvSpPr>
          <p:cNvPr id="3" name="Content Placeholder 2"/>
          <p:cNvSpPr>
            <a:spLocks noGrp="1"/>
          </p:cNvSpPr>
          <p:nvPr>
            <p:ph idx="1" hasCustomPrompt="1"/>
          </p:nvPr>
        </p:nvSpPr>
        <p:spPr>
          <a:xfrm>
            <a:off x="450000" y="1951200"/>
            <a:ext cx="10792800" cy="3888000"/>
          </a:xfrm>
        </p:spPr>
        <p:txBody>
          <a:bodyPr/>
          <a:lstStyle>
            <a:lvl1pPr>
              <a:defRPr/>
            </a:lvl1pPr>
          </a:lstStyle>
          <a:p>
            <a:pPr lvl="0"/>
            <a:r>
              <a:rPr lang="da-DK" noProof="0"/>
              <a:t>Click to add text                                                                                                                                                                                      Enter &amp; TAB to view next text style                                                                                                                                           SHIFT+TAB to view previous text style</a:t>
            </a:r>
            <a:endParaRPr lang="da-DK"/>
          </a:p>
          <a:p>
            <a:pPr lvl="1"/>
            <a:r>
              <a:rPr lang="da-DK" noProof="0"/>
              <a:t>Second level</a:t>
            </a:r>
            <a:endParaRPr lang="da-DK"/>
          </a:p>
          <a:p>
            <a:pPr lvl="2"/>
            <a:r>
              <a:rPr lang="da-DK" noProof="0"/>
              <a:t>Third level</a:t>
            </a:r>
            <a:endParaRPr lang="da-DK"/>
          </a:p>
          <a:p>
            <a:pPr lvl="3"/>
            <a:r>
              <a:rPr lang="da-DK" noProof="0"/>
              <a:t>Fourth level</a:t>
            </a:r>
            <a:endParaRPr lang="da-DK"/>
          </a:p>
          <a:p>
            <a:pPr lvl="4"/>
            <a:r>
              <a:rPr lang="da-DK" noProof="0"/>
              <a:t>Fifth level</a:t>
            </a:r>
            <a:endParaRPr lang="da-DK"/>
          </a:p>
          <a:p>
            <a:pPr lvl="5"/>
            <a:r>
              <a:rPr lang="da-DK" noProof="0"/>
              <a:t>6</a:t>
            </a:r>
            <a:endParaRPr lang="da-DK"/>
          </a:p>
          <a:p>
            <a:pPr lvl="6"/>
            <a:r>
              <a:rPr lang="da-DK" noProof="0"/>
              <a:t>7</a:t>
            </a:r>
            <a:endParaRPr lang="da-DK"/>
          </a:p>
          <a:p>
            <a:pPr lvl="7"/>
            <a:r>
              <a:rPr lang="da-DK" noProof="0"/>
              <a:t>8</a:t>
            </a:r>
            <a:endParaRPr lang="da-DK"/>
          </a:p>
          <a:p>
            <a:pPr lvl="8"/>
            <a:r>
              <a:rPr lang="da-DK" noProof="0"/>
              <a:t>9</a:t>
            </a:r>
            <a:endParaRPr lang="da-DK"/>
          </a:p>
        </p:txBody>
      </p:sp>
      <p:sp>
        <p:nvSpPr>
          <p:cNvPr id="8" name="Footer Placeholder 7">
            <a:extLst>
              <a:ext uri="{FF2B5EF4-FFF2-40B4-BE49-F238E27FC236}">
                <a16:creationId xmlns:a16="http://schemas.microsoft.com/office/drawing/2014/main" id="{40F7B92D-8DE2-4AAE-9F57-625CFD54A001}"/>
              </a:ext>
            </a:extLst>
          </p:cNvPr>
          <p:cNvSpPr>
            <a:spLocks noGrp="1"/>
          </p:cNvSpPr>
          <p:nvPr>
            <p:ph type="ftr" sz="quarter" idx="11"/>
          </p:nvPr>
        </p:nvSpPr>
        <p:spPr>
          <a:xfrm>
            <a:off x="8809200" y="6188400"/>
            <a:ext cx="2055600" cy="309600"/>
          </a:xfrm>
        </p:spPr>
        <p:txBody>
          <a:bodyPr/>
          <a:lstStyle/>
          <a:p>
            <a:r>
              <a:rPr lang="da-DK"/>
              <a:t>Gjensidige Forsikring Group</a:t>
            </a:r>
          </a:p>
        </p:txBody>
      </p:sp>
      <p:sp>
        <p:nvSpPr>
          <p:cNvPr id="9" name="Slide Number Placeholder 8">
            <a:extLst>
              <a:ext uri="{FF2B5EF4-FFF2-40B4-BE49-F238E27FC236}">
                <a16:creationId xmlns:a16="http://schemas.microsoft.com/office/drawing/2014/main" id="{691B1983-58ED-417B-836C-01C783DF9935}"/>
              </a:ext>
            </a:extLst>
          </p:cNvPr>
          <p:cNvSpPr>
            <a:spLocks noGrp="1"/>
          </p:cNvSpPr>
          <p:nvPr>
            <p:ph type="sldNum" sz="quarter" idx="12"/>
          </p:nvPr>
        </p:nvSpPr>
        <p:spPr>
          <a:xfrm>
            <a:off x="10965600" y="6188400"/>
            <a:ext cx="277200" cy="309600"/>
          </a:xfrm>
        </p:spPr>
        <p:txBody>
          <a:bodyPr/>
          <a:lstStyle/>
          <a:p>
            <a:fld id="{23AA811B-2EBD-4900-905E-5BE206449611}" type="slidenum">
              <a:rPr lang="da-DK" smtClean="0"/>
              <a:t>‹nr.›</a:t>
            </a:fld>
            <a:endParaRPr lang="da-DK"/>
          </a:p>
        </p:txBody>
      </p:sp>
    </p:spTree>
    <p:extLst>
      <p:ext uri="{BB962C8B-B14F-4D97-AF65-F5344CB8AC3E}">
        <p14:creationId xmlns:p14="http://schemas.microsoft.com/office/powerpoint/2010/main" val="2912652481"/>
      </p:ext>
    </p:extLst>
  </p:cSld>
  <p:clrMapOvr>
    <a:masterClrMapping/>
  </p:clrMapOvr>
  <p:extLst>
    <p:ext uri="{DCECCB84-F9BA-43D5-87BE-67443E8EF086}">
      <p15:sldGuideLst xmlns:p15="http://schemas.microsoft.com/office/powerpoint/2012/main">
        <p15:guide id="1" orient="horz" pos="1229">
          <p15:clr>
            <a:srgbClr val="A4A3A4"/>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image" Target="../media/image1.emf"/><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image" Target="../media/image3.svg"/><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theme" Target="../theme/theme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B426DBD-8BC9-AC90-D4BC-86CD4084CF13}"/>
              </a:ext>
            </a:extLst>
          </p:cNvPr>
          <p:cNvGraphicFramePr>
            <a:graphicFrameLocks noChangeAspect="1"/>
          </p:cNvGraphicFramePr>
          <p:nvPr userDrawn="1">
            <p:custDataLst>
              <p:tags r:id="rId93"/>
            </p:custDataLst>
            <p:extLst>
              <p:ext uri="{D42A27DB-BD31-4B8C-83A1-F6EECF244321}">
                <p14:modId xmlns:p14="http://schemas.microsoft.com/office/powerpoint/2010/main" val="5251569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94" imgW="411" imgH="411" progId="TCLayout.ActiveDocument.1">
                  <p:embed/>
                </p:oleObj>
              </mc:Choice>
              <mc:Fallback>
                <p:oleObj name="think-cell Slide" r:id="rId94" imgW="411" imgH="411" progId="TCLayout.ActiveDocument.1">
                  <p:embed/>
                  <p:pic>
                    <p:nvPicPr>
                      <p:cNvPr id="6" name="think-cell data - do not delete" hidden="1">
                        <a:extLst>
                          <a:ext uri="{FF2B5EF4-FFF2-40B4-BE49-F238E27FC236}">
                            <a16:creationId xmlns:a16="http://schemas.microsoft.com/office/drawing/2014/main" id="{6B426DBD-8BC9-AC90-D4BC-86CD4084CF13}"/>
                          </a:ext>
                        </a:extLst>
                      </p:cNvPr>
                      <p:cNvPicPr/>
                      <p:nvPr/>
                    </p:nvPicPr>
                    <p:blipFill>
                      <a:blip r:embed="rId95"/>
                      <a:stretch>
                        <a:fillRect/>
                      </a:stretch>
                    </p:blipFill>
                    <p:spPr>
                      <a:xfrm>
                        <a:off x="1588" y="1588"/>
                        <a:ext cx="1588" cy="1588"/>
                      </a:xfrm>
                      <a:prstGeom prst="rect">
                        <a:avLst/>
                      </a:prstGeom>
                    </p:spPr>
                  </p:pic>
                </p:oleObj>
              </mc:Fallback>
            </mc:AlternateContent>
          </a:graphicData>
        </a:graphic>
      </p:graphicFrame>
      <p:sp>
        <p:nvSpPr>
          <p:cNvPr id="2" name="Date Placeholder 1" hidden="1">
            <a:extLst>
              <a:ext uri="{FF2B5EF4-FFF2-40B4-BE49-F238E27FC236}">
                <a16:creationId xmlns:a16="http://schemas.microsoft.com/office/drawing/2014/main" id="{0643F1B6-0743-4D14-8B95-B030120DE5D1}"/>
              </a:ext>
            </a:extLst>
          </p:cNvPr>
          <p:cNvSpPr>
            <a:spLocks noGrp="1"/>
          </p:cNvSpPr>
          <p:nvPr>
            <p:ph type="dt" sz="half" idx="2"/>
          </p:nvPr>
        </p:nvSpPr>
        <p:spPr>
          <a:xfrm>
            <a:off x="0" y="6858000"/>
            <a:ext cx="0" cy="0"/>
          </a:xfrm>
          <a:prstGeom prst="rect">
            <a:avLst/>
          </a:prstGeom>
        </p:spPr>
        <p:txBody>
          <a:bodyPr vert="horz" lIns="0" tIns="0" rIns="0" bIns="0" rtlCol="0" anchor="ctr"/>
          <a:lstStyle>
            <a:lvl1pPr algn="r">
              <a:defRPr sz="100">
                <a:noFill/>
              </a:defRPr>
            </a:lvl1pPr>
          </a:lstStyle>
          <a:p>
            <a:fld id="{422FD456-FCAF-42A7-83AC-576433D435DC}" type="datetime3">
              <a:rPr lang="da-DK" smtClean="0"/>
              <a:t>17.12.2024</a:t>
            </a:fld>
            <a:endParaRPr lang="da-DK" dirty="0"/>
          </a:p>
        </p:txBody>
      </p:sp>
      <p:pic>
        <p:nvPicPr>
          <p:cNvPr id="4" name="Logo">
            <a:extLst>
              <a:ext uri="{FF2B5EF4-FFF2-40B4-BE49-F238E27FC236}">
                <a16:creationId xmlns:a16="http://schemas.microsoft.com/office/drawing/2014/main" id="{E1FE528D-1E9B-5DCC-D4B9-90BFB4768291}"/>
              </a:ext>
            </a:extLst>
          </p:cNvPr>
          <p:cNvPicPr>
            <a:picLocks noChangeAspect="1"/>
          </p:cNvPicPr>
          <p:nvPr userDrawn="1"/>
        </p:nvPicPr>
        <p:blipFill>
          <a:blip r:embed="rId96">
            <a:extLst>
              <a:ext uri="{28A0092B-C50C-407E-A947-70E740481C1C}">
                <a14:useLocalDpi xmlns:a14="http://schemas.microsoft.com/office/drawing/2010/main" val="0"/>
              </a:ext>
              <a:ext uri="{96DAC541-7B7A-43D3-8B79-37D633B846F1}">
                <asvg:svgBlip xmlns:asvg="http://schemas.microsoft.com/office/drawing/2016/SVG/main" r:embed="rId97"/>
              </a:ext>
            </a:extLst>
          </a:blip>
          <a:srcRect/>
          <a:stretch/>
        </p:blipFill>
        <p:spPr>
          <a:xfrm>
            <a:off x="11245816" y="371478"/>
            <a:ext cx="510924" cy="507204"/>
          </a:xfrm>
          <a:prstGeom prst="rect">
            <a:avLst/>
          </a:prstGeom>
        </p:spPr>
      </p:pic>
      <p:sp>
        <p:nvSpPr>
          <p:cNvPr id="7" name="Title Placeholder 6">
            <a:extLst>
              <a:ext uri="{FF2B5EF4-FFF2-40B4-BE49-F238E27FC236}">
                <a16:creationId xmlns:a16="http://schemas.microsoft.com/office/drawing/2014/main" id="{C9392247-CE23-49BB-A39E-64C7575BE478}"/>
              </a:ext>
            </a:extLst>
          </p:cNvPr>
          <p:cNvSpPr>
            <a:spLocks noGrp="1"/>
          </p:cNvSpPr>
          <p:nvPr>
            <p:ph type="title"/>
          </p:nvPr>
        </p:nvSpPr>
        <p:spPr>
          <a:xfrm>
            <a:off x="450000" y="622800"/>
            <a:ext cx="10184400" cy="982800"/>
          </a:xfrm>
          <a:prstGeom prst="rect">
            <a:avLst/>
          </a:prstGeom>
        </p:spPr>
        <p:txBody>
          <a:bodyPr vert="horz" lIns="0" tIns="0" rIns="0" bIns="0" rtlCol="0" anchor="b" anchorCtr="0">
            <a:noAutofit/>
          </a:bodyPr>
          <a:lstStyle/>
          <a:p>
            <a:r>
              <a:rPr lang="da-DK" dirty="0"/>
              <a:t>Click to add title maximum two lines</a:t>
            </a:r>
            <a:endParaRPr lang="da-DK"/>
          </a:p>
        </p:txBody>
      </p:sp>
      <p:sp>
        <p:nvSpPr>
          <p:cNvPr id="3" name="Text Placeholder 2"/>
          <p:cNvSpPr>
            <a:spLocks noGrp="1"/>
          </p:cNvSpPr>
          <p:nvPr>
            <p:ph type="body" idx="1"/>
          </p:nvPr>
        </p:nvSpPr>
        <p:spPr>
          <a:xfrm>
            <a:off x="450000" y="1951038"/>
            <a:ext cx="10792800" cy="3888162"/>
          </a:xfrm>
          <a:prstGeom prst="rect">
            <a:avLst/>
          </a:prstGeom>
        </p:spPr>
        <p:txBody>
          <a:bodyPr vert="horz" lIns="0" tIns="0" rIns="0" bIns="0" rtlCol="0">
            <a:noAutofit/>
          </a:bodyPr>
          <a:lstStyle/>
          <a:p>
            <a:pPr lvl="0"/>
            <a:r>
              <a:rPr lang="da-DK" noProof="0" dirty="0"/>
              <a:t>Level 1</a:t>
            </a:r>
            <a:endParaRPr lang="da-DK"/>
          </a:p>
          <a:p>
            <a:pPr lvl="1"/>
            <a:r>
              <a:rPr lang="da-DK" noProof="0" dirty="0"/>
              <a:t>Level 2</a:t>
            </a:r>
            <a:endParaRPr lang="da-DK"/>
          </a:p>
          <a:p>
            <a:pPr lvl="2"/>
            <a:r>
              <a:rPr lang="da-DK" noProof="0" dirty="0"/>
              <a:t>Level 3</a:t>
            </a:r>
            <a:endParaRPr lang="da-DK"/>
          </a:p>
          <a:p>
            <a:pPr lvl="3"/>
            <a:r>
              <a:rPr lang="da-DK" noProof="0" dirty="0"/>
              <a:t>Level 4, Header</a:t>
            </a:r>
            <a:endParaRPr lang="da-DK"/>
          </a:p>
          <a:p>
            <a:pPr lvl="4"/>
            <a:r>
              <a:rPr lang="da-DK" noProof="0" dirty="0"/>
              <a:t>Level 5, Body</a:t>
            </a:r>
            <a:endParaRPr lang="da-DK"/>
          </a:p>
          <a:p>
            <a:pPr lvl="5"/>
            <a:r>
              <a:rPr lang="da-DK" noProof="0" dirty="0"/>
              <a:t>Level 6</a:t>
            </a:r>
            <a:endParaRPr lang="da-DK"/>
          </a:p>
          <a:p>
            <a:pPr lvl="6"/>
            <a:r>
              <a:rPr lang="da-DK" noProof="0" dirty="0"/>
              <a:t>Level 7, Small Header</a:t>
            </a:r>
            <a:endParaRPr lang="da-DK"/>
          </a:p>
          <a:p>
            <a:pPr lvl="7"/>
            <a:r>
              <a:rPr lang="da-DK" noProof="0" dirty="0"/>
              <a:t>Level 8, Small Body</a:t>
            </a:r>
            <a:endParaRPr lang="da-DK"/>
          </a:p>
          <a:p>
            <a:pPr lvl="8"/>
            <a:r>
              <a:rPr lang="da-DK" noProof="0" dirty="0"/>
              <a:t>Level 9, Infographic</a:t>
            </a:r>
            <a:endParaRPr lang="da-DK"/>
          </a:p>
        </p:txBody>
      </p:sp>
      <p:sp>
        <p:nvSpPr>
          <p:cNvPr id="8" name="Footer Placeholder 7">
            <a:extLst>
              <a:ext uri="{FF2B5EF4-FFF2-40B4-BE49-F238E27FC236}">
                <a16:creationId xmlns:a16="http://schemas.microsoft.com/office/drawing/2014/main" id="{69460BDC-2796-43E8-A075-B3BFBC3B28E3}"/>
              </a:ext>
            </a:extLst>
          </p:cNvPr>
          <p:cNvSpPr>
            <a:spLocks noGrp="1"/>
          </p:cNvSpPr>
          <p:nvPr>
            <p:ph type="ftr" sz="quarter" idx="3"/>
          </p:nvPr>
        </p:nvSpPr>
        <p:spPr>
          <a:xfrm>
            <a:off x="8809200" y="6188400"/>
            <a:ext cx="2055600" cy="309600"/>
          </a:xfrm>
          <a:prstGeom prst="rect">
            <a:avLst/>
          </a:prstGeom>
        </p:spPr>
        <p:txBody>
          <a:bodyPr vert="horz" lIns="0" tIns="0" rIns="0" bIns="0" rtlCol="0" anchor="b" anchorCtr="0"/>
          <a:lstStyle>
            <a:lvl1pPr algn="r">
              <a:defRPr sz="700">
                <a:solidFill>
                  <a:srgbClr val="090C33"/>
                </a:solidFill>
              </a:defRPr>
            </a:lvl1pPr>
          </a:lstStyle>
          <a:p>
            <a:r>
              <a:rPr lang="da-DK" dirty="0"/>
              <a:t>Gjensidige Forsikring Group</a:t>
            </a:r>
            <a:endParaRPr lang="da-DK"/>
          </a:p>
        </p:txBody>
      </p:sp>
      <p:sp>
        <p:nvSpPr>
          <p:cNvPr id="9" name="Slide Number Placeholder 8">
            <a:extLst>
              <a:ext uri="{FF2B5EF4-FFF2-40B4-BE49-F238E27FC236}">
                <a16:creationId xmlns:a16="http://schemas.microsoft.com/office/drawing/2014/main" id="{5942516E-ED5A-4F68-B285-E8D0CC42F948}"/>
              </a:ext>
            </a:extLst>
          </p:cNvPr>
          <p:cNvSpPr>
            <a:spLocks noGrp="1"/>
          </p:cNvSpPr>
          <p:nvPr>
            <p:ph type="sldNum" sz="quarter" idx="4"/>
          </p:nvPr>
        </p:nvSpPr>
        <p:spPr>
          <a:xfrm>
            <a:off x="10965600" y="6188400"/>
            <a:ext cx="277200" cy="309600"/>
          </a:xfrm>
          <a:prstGeom prst="rect">
            <a:avLst/>
          </a:prstGeom>
        </p:spPr>
        <p:txBody>
          <a:bodyPr vert="horz" lIns="0" tIns="0" rIns="0" bIns="0" rtlCol="0" anchor="b" anchorCtr="0"/>
          <a:lstStyle>
            <a:lvl1pPr algn="r">
              <a:defRPr sz="700">
                <a:solidFill>
                  <a:srgbClr val="090C33"/>
                </a:solidFill>
              </a:defRPr>
            </a:lvl1pPr>
          </a:lstStyle>
          <a:p>
            <a:fld id="{23AA811B-2EBD-4900-905E-5BE206449611}" type="slidenum">
              <a:rPr lang="da-DK" smtClean="0"/>
              <a:pPr/>
              <a:t>‹nr.›</a:t>
            </a:fld>
            <a:endParaRPr lang="da-DK" dirty="0"/>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8" r:id="rId9"/>
    <p:sldLayoutId id="2147483869" r:id="rId10"/>
    <p:sldLayoutId id="2147483870" r:id="rId11"/>
    <p:sldLayoutId id="2147483871" r:id="rId12"/>
    <p:sldLayoutId id="2147483872" r:id="rId13"/>
    <p:sldLayoutId id="2147483906" r:id="rId14"/>
    <p:sldLayoutId id="2147483732" r:id="rId15"/>
    <p:sldLayoutId id="2147483822" r:id="rId16"/>
    <p:sldLayoutId id="2147483824" r:id="rId17"/>
    <p:sldLayoutId id="2147483823" r:id="rId18"/>
    <p:sldLayoutId id="2147483826" r:id="rId19"/>
    <p:sldLayoutId id="2147483825" r:id="rId20"/>
    <p:sldLayoutId id="2147483903" r:id="rId21"/>
    <p:sldLayoutId id="2147483827" r:id="rId22"/>
    <p:sldLayoutId id="2147483828" r:id="rId23"/>
    <p:sldLayoutId id="2147483829" r:id="rId24"/>
    <p:sldLayoutId id="2147483831" r:id="rId25"/>
    <p:sldLayoutId id="2147483833" r:id="rId26"/>
    <p:sldLayoutId id="2147483832" r:id="rId27"/>
    <p:sldLayoutId id="2147483835" r:id="rId28"/>
    <p:sldLayoutId id="2147483836" r:id="rId29"/>
    <p:sldLayoutId id="2147483780" r:id="rId30"/>
    <p:sldLayoutId id="2147483781" r:id="rId31"/>
    <p:sldLayoutId id="2147483837" r:id="rId32"/>
    <p:sldLayoutId id="2147483838" r:id="rId33"/>
    <p:sldLayoutId id="2147483839" r:id="rId34"/>
    <p:sldLayoutId id="2147483840" r:id="rId35"/>
    <p:sldLayoutId id="2147483841" r:id="rId36"/>
    <p:sldLayoutId id="2147483842" r:id="rId37"/>
    <p:sldLayoutId id="2147483844" r:id="rId38"/>
    <p:sldLayoutId id="2147483843" r:id="rId39"/>
    <p:sldLayoutId id="2147483790" r:id="rId40"/>
    <p:sldLayoutId id="2147483845" r:id="rId41"/>
    <p:sldLayoutId id="2147483789" r:id="rId42"/>
    <p:sldLayoutId id="2147483792" r:id="rId43"/>
    <p:sldLayoutId id="2147483846" r:id="rId44"/>
    <p:sldLayoutId id="2147483791" r:id="rId45"/>
    <p:sldLayoutId id="2147483793" r:id="rId46"/>
    <p:sldLayoutId id="2147483847" r:id="rId47"/>
    <p:sldLayoutId id="2147483794" r:id="rId48"/>
    <p:sldLayoutId id="2147483849" r:id="rId49"/>
    <p:sldLayoutId id="2147483795" r:id="rId50"/>
    <p:sldLayoutId id="2147483850" r:id="rId51"/>
    <p:sldLayoutId id="2147483796" r:id="rId52"/>
    <p:sldLayoutId id="2147483797" r:id="rId53"/>
    <p:sldLayoutId id="2147483853" r:id="rId54"/>
    <p:sldLayoutId id="2147483852" r:id="rId55"/>
    <p:sldLayoutId id="2147483851" r:id="rId56"/>
    <p:sldLayoutId id="2147483799" r:id="rId57"/>
    <p:sldLayoutId id="2147483800" r:id="rId58"/>
    <p:sldLayoutId id="2147483801" r:id="rId59"/>
    <p:sldLayoutId id="2147483739" r:id="rId60"/>
    <p:sldLayoutId id="2147483802" r:id="rId61"/>
    <p:sldLayoutId id="2147483881" r:id="rId62"/>
    <p:sldLayoutId id="2147483873" r:id="rId63"/>
    <p:sldLayoutId id="2147483882" r:id="rId64"/>
    <p:sldLayoutId id="2147483883" r:id="rId65"/>
    <p:sldLayoutId id="2147483884" r:id="rId66"/>
    <p:sldLayoutId id="2147483885" r:id="rId67"/>
    <p:sldLayoutId id="2147483886" r:id="rId68"/>
    <p:sldLayoutId id="2147483887" r:id="rId69"/>
    <p:sldLayoutId id="2147483888" r:id="rId70"/>
    <p:sldLayoutId id="2147483889" r:id="rId71"/>
    <p:sldLayoutId id="2147483890" r:id="rId72"/>
    <p:sldLayoutId id="2147483891" r:id="rId73"/>
    <p:sldLayoutId id="2147483892" r:id="rId74"/>
    <p:sldLayoutId id="2147483893" r:id="rId75"/>
    <p:sldLayoutId id="2147483894" r:id="rId76"/>
    <p:sldLayoutId id="2147483895" r:id="rId77"/>
    <p:sldLayoutId id="2147483896" r:id="rId78"/>
    <p:sldLayoutId id="2147483897" r:id="rId79"/>
    <p:sldLayoutId id="2147483899" r:id="rId80"/>
    <p:sldLayoutId id="2147483900" r:id="rId81"/>
    <p:sldLayoutId id="2147483902" r:id="rId82"/>
    <p:sldLayoutId id="2147483743" r:id="rId83"/>
    <p:sldLayoutId id="2147483854" r:id="rId84"/>
    <p:sldLayoutId id="2147483744" r:id="rId85"/>
    <p:sldLayoutId id="2147483898" r:id="rId86"/>
    <p:sldLayoutId id="2147483904" r:id="rId87"/>
    <p:sldLayoutId id="2147483905" r:id="rId88"/>
    <p:sldLayoutId id="2147483751" r:id="rId89"/>
    <p:sldLayoutId id="2147483907" r:id="rId90"/>
    <p:sldLayoutId id="2147483908" r:id="rId91"/>
  </p:sldLayoutIdLst>
  <p:hf hdr="0" dt="0"/>
  <p:txStyles>
    <p:title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p:titleStyle>
    <p:bodyStyle>
      <a:lvl1pPr marL="180000" indent="-180000" algn="l" defTabSz="914400" rtl="0" eaLnBrk="1" latinLnBrk="0" hangingPunct="1">
        <a:lnSpc>
          <a:spcPct val="90000"/>
        </a:lnSpc>
        <a:spcBef>
          <a:spcPts val="1000"/>
        </a:spcBef>
        <a:spcAft>
          <a:spcPts val="0"/>
        </a:spcAft>
        <a:buFont typeface="Arial" panose="020B0604020202020204" pitchFamily="34" charset="0"/>
        <a:buChar char="•"/>
        <a:defRPr sz="1600" kern="1200">
          <a:solidFill>
            <a:srgbClr val="090C33"/>
          </a:solidFill>
          <a:latin typeface="+mn-lt"/>
          <a:ea typeface="+mn-ea"/>
          <a:cs typeface="+mn-cs"/>
        </a:defRPr>
      </a:lvl1pPr>
      <a:lvl2pPr marL="36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2pPr>
      <a:lvl3pPr marL="540000" indent="-180000" algn="l" defTabSz="914400" rtl="0" eaLnBrk="1" latinLnBrk="0" hangingPunct="1">
        <a:lnSpc>
          <a:spcPct val="90000"/>
        </a:lnSpc>
        <a:spcBef>
          <a:spcPts val="500"/>
        </a:spcBef>
        <a:spcAft>
          <a:spcPts val="0"/>
        </a:spcAft>
        <a:buFont typeface="Arial" panose="020B0604020202020204" pitchFamily="34" charset="0"/>
        <a:buChar char="•"/>
        <a:defRPr sz="1600" kern="1200">
          <a:solidFill>
            <a:srgbClr val="090C33"/>
          </a:solidFill>
          <a:latin typeface="+mn-lt"/>
          <a:ea typeface="+mn-ea"/>
          <a:cs typeface="+mn-cs"/>
        </a:defRPr>
      </a:lvl3pPr>
      <a:lvl4pPr marL="0" indent="0" algn="l" defTabSz="914400" rtl="0" eaLnBrk="1" latinLnBrk="0" hangingPunct="1">
        <a:lnSpc>
          <a:spcPct val="90000"/>
        </a:lnSpc>
        <a:spcBef>
          <a:spcPts val="1800"/>
        </a:spcBef>
        <a:spcAft>
          <a:spcPts val="0"/>
        </a:spcAft>
        <a:buFont typeface="Arial" panose="020B0604020202020204" pitchFamily="34" charset="0"/>
        <a:buChar char="​"/>
        <a:defRPr sz="1600" b="1" kern="1200">
          <a:solidFill>
            <a:srgbClr val="090C33"/>
          </a:solidFill>
          <a:latin typeface="+mn-lt"/>
          <a:ea typeface="+mn-ea"/>
          <a:cs typeface="+mn-cs"/>
        </a:defRPr>
      </a:lvl4pPr>
      <a:lvl5pPr marL="0" indent="0" algn="l" defTabSz="914400" rtl="0" eaLnBrk="1" latinLnBrk="0" hangingPunct="1">
        <a:lnSpc>
          <a:spcPct val="90000"/>
        </a:lnSpc>
        <a:spcBef>
          <a:spcPts val="500"/>
        </a:spcBef>
        <a:spcAft>
          <a:spcPts val="0"/>
        </a:spcAft>
        <a:buFont typeface="Arial" panose="020B0604020202020204" pitchFamily="34" charset="0"/>
        <a:buChar char="​"/>
        <a:tabLst/>
        <a:defRPr sz="1600" kern="1200">
          <a:solidFill>
            <a:srgbClr val="090C33"/>
          </a:solidFill>
          <a:latin typeface="+mn-lt"/>
          <a:ea typeface="+mn-ea"/>
          <a:cs typeface="+mn-cs"/>
        </a:defRPr>
      </a:lvl5pPr>
      <a:lvl6pPr marL="180000" indent="-18000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6pPr>
      <a:lvl7pPr marL="0" indent="0" algn="l" defTabSz="914400" rtl="0" eaLnBrk="1" latinLnBrk="0" hangingPunct="1">
        <a:lnSpc>
          <a:spcPct val="90000"/>
        </a:lnSpc>
        <a:spcBef>
          <a:spcPts val="1800"/>
        </a:spcBef>
        <a:spcAft>
          <a:spcPts val="0"/>
        </a:spcAft>
        <a:buFont typeface="Arial" panose="020B0604020202020204" pitchFamily="34" charset="0"/>
        <a:buChar char="​"/>
        <a:defRPr sz="1200" b="1" kern="1200" baseline="0">
          <a:solidFill>
            <a:srgbClr val="090C33"/>
          </a:solidFill>
          <a:latin typeface="+mn-lt"/>
          <a:ea typeface="+mn-ea"/>
          <a:cs typeface="+mn-cs"/>
        </a:defRPr>
      </a:lvl7pPr>
      <a:lvl8pPr marL="0" indent="0" algn="l" defTabSz="914400" rtl="0" eaLnBrk="1" latinLnBrk="0" hangingPunct="1">
        <a:lnSpc>
          <a:spcPct val="90000"/>
        </a:lnSpc>
        <a:spcBef>
          <a:spcPts val="500"/>
        </a:spcBef>
        <a:spcAft>
          <a:spcPts val="0"/>
        </a:spcAft>
        <a:buFont typeface="Arial" panose="020B0604020202020204" pitchFamily="34" charset="0"/>
        <a:buChar char="​"/>
        <a:defRPr sz="1200" kern="1200">
          <a:solidFill>
            <a:srgbClr val="090C33"/>
          </a:solidFill>
          <a:latin typeface="+mn-lt"/>
          <a:ea typeface="+mn-ea"/>
          <a:cs typeface="+mn-cs"/>
        </a:defRPr>
      </a:lvl8pPr>
      <a:lvl9pPr marL="0" indent="0" algn="l" defTabSz="914400" rtl="0" eaLnBrk="1" latinLnBrk="0" hangingPunct="1">
        <a:lnSpc>
          <a:spcPct val="90000"/>
        </a:lnSpc>
        <a:spcBef>
          <a:spcPts val="1200"/>
        </a:spcBef>
        <a:spcAft>
          <a:spcPts val="0"/>
        </a:spcAft>
        <a:buFont typeface="Arial" panose="020B0604020202020204" pitchFamily="34" charset="0"/>
        <a:buChar char="​"/>
        <a:defRPr sz="6600" kern="1200" baseline="0">
          <a:solidFill>
            <a:srgbClr val="090C33"/>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3" userDrawn="1">
          <p15:clr>
            <a:srgbClr val="A4A3A4"/>
          </p15:clr>
        </p15:guide>
        <p15:guide id="3" orient="horz" pos="229" userDrawn="1">
          <p15:clr>
            <a:srgbClr val="A4A3A4"/>
          </p15:clr>
        </p15:guide>
        <p15:guide id="5" orient="horz" pos="392" userDrawn="1">
          <p15:clr>
            <a:srgbClr val="A4A3A4"/>
          </p15:clr>
        </p15:guide>
        <p15:guide id="7" pos="7083" userDrawn="1">
          <p15:clr>
            <a:srgbClr val="A4A3A4"/>
          </p15:clr>
        </p15:guide>
        <p15:guide id="9" orient="horz" pos="3678" userDrawn="1">
          <p15:clr>
            <a:srgbClr val="A4A3A4"/>
          </p15:clr>
        </p15:guide>
        <p15:guide id="11" orient="horz" pos="3898" userDrawn="1">
          <p15:clr>
            <a:srgbClr val="A4A3A4"/>
          </p15:clr>
        </p15:guide>
        <p15:guide id="12" orient="horz" pos="4097"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60.xml"/><Relationship Id="rId4" Type="http://schemas.openxmlformats.org/officeDocument/2006/relationships/image" Target="../media/image29.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42.jpeg"/><Relationship Id="rId5" Type="http://schemas.openxmlformats.org/officeDocument/2006/relationships/image" Target="../media/image41.emf"/><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91.xml"/></Relationships>
</file>

<file path=ppt/slides/_rels/slide1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59.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91.xml"/></Relationships>
</file>

<file path=ppt/slides/_rels/slide14.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svg"/><Relationship Id="rId18" Type="http://schemas.openxmlformats.org/officeDocument/2006/relationships/image" Target="../media/image59.png"/><Relationship Id="rId3" Type="http://schemas.openxmlformats.org/officeDocument/2006/relationships/notesSlide" Target="../notesSlides/notesSlide8.xml"/><Relationship Id="rId21" Type="http://schemas.openxmlformats.org/officeDocument/2006/relationships/image" Target="../media/image62.svg"/><Relationship Id="rId7" Type="http://schemas.openxmlformats.org/officeDocument/2006/relationships/image" Target="../media/image48.svg"/><Relationship Id="rId12" Type="http://schemas.openxmlformats.org/officeDocument/2006/relationships/image" Target="../media/image53.png"/><Relationship Id="rId17" Type="http://schemas.openxmlformats.org/officeDocument/2006/relationships/image" Target="../media/image58.svg"/><Relationship Id="rId2" Type="http://schemas.openxmlformats.org/officeDocument/2006/relationships/slideLayout" Target="../slideLayouts/slideLayout20.xml"/><Relationship Id="rId16" Type="http://schemas.openxmlformats.org/officeDocument/2006/relationships/image" Target="../media/image57.png"/><Relationship Id="rId20" Type="http://schemas.openxmlformats.org/officeDocument/2006/relationships/image" Target="../media/image61.png"/><Relationship Id="rId1" Type="http://schemas.openxmlformats.org/officeDocument/2006/relationships/tags" Target="../tags/tag9.xml"/><Relationship Id="rId6" Type="http://schemas.openxmlformats.org/officeDocument/2006/relationships/image" Target="../media/image47.png"/><Relationship Id="rId11" Type="http://schemas.openxmlformats.org/officeDocument/2006/relationships/image" Target="../media/image52.svg"/><Relationship Id="rId5" Type="http://schemas.openxmlformats.org/officeDocument/2006/relationships/image" Target="../media/image46.emf"/><Relationship Id="rId15" Type="http://schemas.openxmlformats.org/officeDocument/2006/relationships/image" Target="../media/image56.svg"/><Relationship Id="rId23" Type="http://schemas.openxmlformats.org/officeDocument/2006/relationships/image" Target="../media/image64.svg"/><Relationship Id="rId10" Type="http://schemas.openxmlformats.org/officeDocument/2006/relationships/image" Target="../media/image51.png"/><Relationship Id="rId19" Type="http://schemas.openxmlformats.org/officeDocument/2006/relationships/image" Target="../media/image60.svg"/><Relationship Id="rId4" Type="http://schemas.openxmlformats.org/officeDocument/2006/relationships/oleObject" Target="../embeddings/oleObject3.bin"/><Relationship Id="rId9" Type="http://schemas.openxmlformats.org/officeDocument/2006/relationships/image" Target="../media/image50.svg"/><Relationship Id="rId14" Type="http://schemas.openxmlformats.org/officeDocument/2006/relationships/image" Target="../media/image55.png"/><Relationship Id="rId22" Type="http://schemas.openxmlformats.org/officeDocument/2006/relationships/image" Target="../media/image63.png"/></Relationships>
</file>

<file path=ppt/slides/_rels/slide15.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66.png"/><Relationship Id="rId2" Type="http://schemas.openxmlformats.org/officeDocument/2006/relationships/customXml" Target="../../customXml/item9.xml"/><Relationship Id="rId1" Type="http://schemas.openxmlformats.org/officeDocument/2006/relationships/customXml" Target="../../customXml/item8.xml"/><Relationship Id="rId6" Type="http://schemas.openxmlformats.org/officeDocument/2006/relationships/image" Target="../media/image65.emf"/><Relationship Id="rId5" Type="http://schemas.openxmlformats.org/officeDocument/2006/relationships/oleObject" Target="../embeddings/oleObject4.bin"/><Relationship Id="rId4"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67.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65.emf"/><Relationship Id="rId5" Type="http://schemas.openxmlformats.org/officeDocument/2006/relationships/oleObject" Target="../embeddings/oleObject5.bin"/><Relationship Id="rId4"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8" Type="http://schemas.openxmlformats.org/officeDocument/2006/relationships/hyperlink" Target="https://www.gjensidige.dk/kundefordele/online-apotek" TargetMode="External"/><Relationship Id="rId3" Type="http://schemas.openxmlformats.org/officeDocument/2006/relationships/tags" Target="../tags/tag13.xml"/><Relationship Id="rId7" Type="http://schemas.openxmlformats.org/officeDocument/2006/relationships/hyperlink" Target="apopro.dk/partner/gjensidige" TargetMode="External"/><Relationship Id="rId2" Type="http://schemas.openxmlformats.org/officeDocument/2006/relationships/customXml" Target="../../customXml/item11.xml"/><Relationship Id="rId1" Type="http://schemas.openxmlformats.org/officeDocument/2006/relationships/customXml" Target="../../customXml/item10.xml"/><Relationship Id="rId6" Type="http://schemas.openxmlformats.org/officeDocument/2006/relationships/image" Target="../media/image41.emf"/><Relationship Id="rId5" Type="http://schemas.openxmlformats.org/officeDocument/2006/relationships/oleObject" Target="../embeddings/oleObject6.bin"/><Relationship Id="rId10" Type="http://schemas.openxmlformats.org/officeDocument/2006/relationships/image" Target="../media/image69.png"/><Relationship Id="rId4" Type="http://schemas.openxmlformats.org/officeDocument/2006/relationships/slideLayout" Target="../slideLayouts/slideLayout15.xml"/><Relationship Id="rId9" Type="http://schemas.openxmlformats.org/officeDocument/2006/relationships/image" Target="../media/image68.jp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90.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1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Layout" Target="../slideLayouts/slideLayout8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0.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90.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90.xml"/><Relationship Id="rId4" Type="http://schemas.openxmlformats.org/officeDocument/2006/relationships/image" Target="../media/image35.svg"/></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90.xml"/><Relationship Id="rId4" Type="http://schemas.openxmlformats.org/officeDocument/2006/relationships/image" Target="../media/image37.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0.xml"/><Relationship Id="rId1" Type="http://schemas.openxmlformats.org/officeDocument/2006/relationships/tags" Target="../tags/tag3.xml"/><Relationship Id="rId4" Type="http://schemas.openxmlformats.org/officeDocument/2006/relationships/image" Target="../media/image38.jpeg"/></Relationships>
</file>

<file path=ppt/slides/_rels/slide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11.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2" Type="http://schemas.openxmlformats.org/officeDocument/2006/relationships/hyperlink" Target="mailto:sundhed-salg@gjensidige.dk" TargetMode="External"/><Relationship Id="rId1" Type="http://schemas.openxmlformats.org/officeDocument/2006/relationships/slideLayout" Target="../slideLayouts/slideLayout9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1.xml"/><Relationship Id="rId1" Type="http://schemas.openxmlformats.org/officeDocument/2006/relationships/tags" Target="../tags/tag5.xml"/><Relationship Id="rId4"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descr="Et billede, der indeholder person, udendørs, personer, gruppe&#10;&#10;Automatisk genereret beskrivelse">
            <a:extLst>
              <a:ext uri="{FF2B5EF4-FFF2-40B4-BE49-F238E27FC236}">
                <a16:creationId xmlns:a16="http://schemas.microsoft.com/office/drawing/2014/main" id="{0F7538B5-79AB-4031-BBF9-862D872366A1}"/>
              </a:ext>
            </a:extLst>
          </p:cNvPr>
          <p:cNvPicPr>
            <a:picLocks noChangeAspect="1"/>
          </p:cNvPicPr>
          <p:nvPr/>
        </p:nvPicPr>
        <p:blipFill rotWithShape="1">
          <a:blip r:embed="rId3"/>
          <a:srcRect b="14773"/>
          <a:stretch/>
        </p:blipFill>
        <p:spPr>
          <a:xfrm>
            <a:off x="20" y="11"/>
            <a:ext cx="12191980" cy="6857989"/>
          </a:xfrm>
          <a:prstGeom prst="rect">
            <a:avLst/>
          </a:prstGeom>
          <a:noFill/>
        </p:spPr>
      </p:pic>
      <p:sp>
        <p:nvSpPr>
          <p:cNvPr id="3" name="Pladsholder til sidefod 2">
            <a:extLst>
              <a:ext uri="{FF2B5EF4-FFF2-40B4-BE49-F238E27FC236}">
                <a16:creationId xmlns:a16="http://schemas.microsoft.com/office/drawing/2014/main" id="{9AB4C348-13AF-493F-B104-7E9B1D3A7B82}"/>
              </a:ext>
            </a:extLst>
          </p:cNvPr>
          <p:cNvSpPr>
            <a:spLocks noGrp="1"/>
          </p:cNvSpPr>
          <p:nvPr>
            <p:ph type="ftr" sz="quarter" idx="16"/>
          </p:nvPr>
        </p:nvSpPr>
        <p:spPr/>
        <p:txBody>
          <a:bodyPr/>
          <a:lstStyle/>
          <a:p>
            <a:pPr>
              <a:spcAft>
                <a:spcPts val="600"/>
              </a:spcAft>
            </a:pPr>
            <a:r>
              <a:rPr lang="da-DK" dirty="0"/>
              <a:t>Gjensidige Forsikring Group</a:t>
            </a:r>
          </a:p>
        </p:txBody>
      </p:sp>
      <p:sp>
        <p:nvSpPr>
          <p:cNvPr id="4" name="Pladsholder til slidenummer 3">
            <a:extLst>
              <a:ext uri="{FF2B5EF4-FFF2-40B4-BE49-F238E27FC236}">
                <a16:creationId xmlns:a16="http://schemas.microsoft.com/office/drawing/2014/main" id="{0F5AF502-7B0A-486D-84D4-8E4C8D2D838C}"/>
              </a:ext>
            </a:extLst>
          </p:cNvPr>
          <p:cNvSpPr>
            <a:spLocks noGrp="1"/>
          </p:cNvSpPr>
          <p:nvPr>
            <p:ph type="sldNum" sz="quarter" idx="17"/>
          </p:nvPr>
        </p:nvSpPr>
        <p:spPr/>
        <p:txBody>
          <a:bodyPr/>
          <a:lstStyle/>
          <a:p>
            <a:pPr>
              <a:spcAft>
                <a:spcPts val="600"/>
              </a:spcAft>
            </a:pPr>
            <a:fld id="{23AA811B-2EBD-4900-905E-5BE206449611}" type="slidenum">
              <a:rPr lang="da-DK" dirty="0" smtClean="0"/>
              <a:pPr>
                <a:spcAft>
                  <a:spcPts val="600"/>
                </a:spcAft>
              </a:pPr>
              <a:t>1</a:t>
            </a:fld>
            <a:endParaRPr lang="da-DK" dirty="0"/>
          </a:p>
        </p:txBody>
      </p:sp>
      <p:pic>
        <p:nvPicPr>
          <p:cNvPr id="10" name="Billede 9" descr="Et billede, der indeholder silhuet, Font/skrifttype, symbol&#10;&#10;Automatisk genereret beskrivelse">
            <a:extLst>
              <a:ext uri="{FF2B5EF4-FFF2-40B4-BE49-F238E27FC236}">
                <a16:creationId xmlns:a16="http://schemas.microsoft.com/office/drawing/2014/main" id="{8E892F7D-9BF7-C93D-85FA-5C8972D6C5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2384" y="4447148"/>
            <a:ext cx="2143697" cy="1276074"/>
          </a:xfrm>
          <a:prstGeom prst="rect">
            <a:avLst/>
          </a:prstGeom>
        </p:spPr>
      </p:pic>
      <p:sp>
        <p:nvSpPr>
          <p:cNvPr id="2" name="Tekstfelt 1">
            <a:extLst>
              <a:ext uri="{FF2B5EF4-FFF2-40B4-BE49-F238E27FC236}">
                <a16:creationId xmlns:a16="http://schemas.microsoft.com/office/drawing/2014/main" id="{47DA21E7-24ED-DB2B-3F60-C73BB5060E0D}"/>
              </a:ext>
            </a:extLst>
          </p:cNvPr>
          <p:cNvSpPr txBox="1"/>
          <p:nvPr/>
        </p:nvSpPr>
        <p:spPr>
          <a:xfrm>
            <a:off x="495919" y="5723222"/>
            <a:ext cx="6178062" cy="369332"/>
          </a:xfrm>
          <a:prstGeom prst="rect">
            <a:avLst/>
          </a:prstGeom>
          <a:noFill/>
        </p:spPr>
        <p:txBody>
          <a:bodyPr wrap="square">
            <a:spAutoFit/>
          </a:bodyPr>
          <a:lstStyle/>
          <a:p>
            <a:r>
              <a:rPr lang="da-DK" sz="1800" b="1" dirty="0" err="1">
                <a:solidFill>
                  <a:schemeClr val="accent2"/>
                </a:solidFill>
                <a:effectLst/>
                <a:latin typeface="Gjensidige Type" pitchFamily="2" charset="0"/>
                <a:ea typeface="Times New Roman" panose="02020603050405020304" pitchFamily="18" charset="0"/>
                <a:cs typeface="Times New Roman" panose="02020603050405020304" pitchFamily="18" charset="0"/>
              </a:rPr>
              <a:t>Conditions</a:t>
            </a:r>
            <a:r>
              <a:rPr lang="da-DK" sz="1800" b="1" dirty="0">
                <a:solidFill>
                  <a:schemeClr val="accent2"/>
                </a:solidFill>
                <a:effectLst/>
                <a:latin typeface="Gjensidige Type" pitchFamily="2" charset="0"/>
                <a:ea typeface="Times New Roman" panose="02020603050405020304" pitchFamily="18" charset="0"/>
                <a:cs typeface="Times New Roman" panose="02020603050405020304" pitchFamily="18" charset="0"/>
              </a:rPr>
              <a:t>: SF-E-25-1</a:t>
            </a:r>
            <a:endParaRPr lang="da-DK" dirty="0">
              <a:solidFill>
                <a:schemeClr val="accent2"/>
              </a:solidFill>
            </a:endParaRPr>
          </a:p>
        </p:txBody>
      </p:sp>
    </p:spTree>
    <p:extLst>
      <p:ext uri="{BB962C8B-B14F-4D97-AF65-F5344CB8AC3E}">
        <p14:creationId xmlns:p14="http://schemas.microsoft.com/office/powerpoint/2010/main" val="2024262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39C1D1F1-FC8B-C905-C22E-22C97B36644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10" imgH="409" progId="TCLayout.ActiveDocument.1">
                  <p:embed/>
                </p:oleObj>
              </mc:Choice>
              <mc:Fallback>
                <p:oleObj name="think-cell Slide" r:id="rId4" imgW="410" imgH="409" progId="TCLayout.ActiveDocument.1">
                  <p:embed/>
                  <p:pic>
                    <p:nvPicPr>
                      <p:cNvPr id="4" name="think-cell data - do not delete" hidden="1">
                        <a:extLst>
                          <a:ext uri="{FF2B5EF4-FFF2-40B4-BE49-F238E27FC236}">
                            <a16:creationId xmlns:a16="http://schemas.microsoft.com/office/drawing/2014/main" id="{39C1D1F1-FC8B-C905-C22E-22C97B36644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4" name="Picture Placeholder 10">
            <a:extLst>
              <a:ext uri="{FF2B5EF4-FFF2-40B4-BE49-F238E27FC236}">
                <a16:creationId xmlns:a16="http://schemas.microsoft.com/office/drawing/2014/main" id="{FD9EA614-EA73-8756-B2BB-51636E833F98}"/>
              </a:ext>
            </a:extLst>
          </p:cNvPr>
          <p:cNvPicPr>
            <a:picLocks noGrp="1" noChangeAspect="1"/>
          </p:cNvPicPr>
          <p:nvPr>
            <p:ph type="pic" sz="quarter" idx="15"/>
            <p:custDataLst>
              <p:tags r:id="rId2"/>
            </p:custDataLst>
          </p:nvPr>
        </p:nvPicPr>
        <p:blipFill rotWithShape="1">
          <a:blip r:embed="rId6">
            <a:extLst>
              <a:ext uri="{28A0092B-C50C-407E-A947-70E740481C1C}">
                <a14:useLocalDpi xmlns:a14="http://schemas.microsoft.com/office/drawing/2010/main" val="0"/>
              </a:ext>
            </a:extLst>
          </a:blip>
          <a:srcRect l="21968" r="21968"/>
          <a:stretch/>
        </p:blipFill>
        <p:spPr>
          <a:xfrm>
            <a:off x="450000" y="360000"/>
            <a:ext cx="5162550" cy="6137275"/>
          </a:xfrm>
        </p:spPr>
      </p:pic>
      <p:sp>
        <p:nvSpPr>
          <p:cNvPr id="3" name="Titel 2">
            <a:extLst>
              <a:ext uri="{FF2B5EF4-FFF2-40B4-BE49-F238E27FC236}">
                <a16:creationId xmlns:a16="http://schemas.microsoft.com/office/drawing/2014/main" id="{EBF734F8-11C6-3E3B-9D2E-03DC62481C91}"/>
              </a:ext>
            </a:extLst>
          </p:cNvPr>
          <p:cNvSpPr>
            <a:spLocks noGrp="1"/>
          </p:cNvSpPr>
          <p:nvPr>
            <p:ph type="title"/>
          </p:nvPr>
        </p:nvSpPr>
        <p:spPr>
          <a:xfrm>
            <a:off x="6080400" y="360000"/>
            <a:ext cx="4568400" cy="982800"/>
          </a:xfrm>
        </p:spPr>
        <p:txBody>
          <a:bodyPr vert="horz"/>
          <a:lstStyle/>
          <a:p>
            <a:r>
              <a:rPr lang="en-US" dirty="0"/>
              <a:t>Physiotherapy without referral </a:t>
            </a:r>
          </a:p>
        </p:txBody>
      </p:sp>
      <p:sp>
        <p:nvSpPr>
          <p:cNvPr id="15" name="Pladsholder til indhold 14">
            <a:extLst>
              <a:ext uri="{FF2B5EF4-FFF2-40B4-BE49-F238E27FC236}">
                <a16:creationId xmlns:a16="http://schemas.microsoft.com/office/drawing/2014/main" id="{06ECE1D4-6EBA-751B-4B6D-C191D5717A63}"/>
              </a:ext>
            </a:extLst>
          </p:cNvPr>
          <p:cNvSpPr>
            <a:spLocks noGrp="1"/>
          </p:cNvSpPr>
          <p:nvPr>
            <p:ph idx="1"/>
          </p:nvPr>
        </p:nvSpPr>
        <p:spPr>
          <a:xfrm>
            <a:off x="6080400" y="1951200"/>
            <a:ext cx="5162400" cy="3888000"/>
          </a:xfrm>
        </p:spPr>
        <p:txBody>
          <a:bodyPr/>
          <a:lstStyle/>
          <a:p>
            <a:pPr marL="0" indent="0" algn="l">
              <a:buNone/>
            </a:pPr>
            <a:r>
              <a:rPr lang="en-US" sz="1200" i="0" dirty="0">
                <a:solidFill>
                  <a:schemeClr val="accent1"/>
                </a:solidFill>
                <a:effectLst/>
              </a:rPr>
              <a:t>There is no referral requirement. Physiotherapy is covered with an amount equivalent to the full fee for general physiotherapy according to the agreement rates (indexed).</a:t>
            </a:r>
          </a:p>
          <a:p>
            <a:pPr marL="0" indent="0" algn="l">
              <a:buNone/>
            </a:pPr>
            <a:r>
              <a:rPr lang="en-US" sz="1200" i="0" dirty="0">
                <a:solidFill>
                  <a:schemeClr val="accent1"/>
                </a:solidFill>
                <a:effectLst/>
              </a:rPr>
              <a:t>When opting for Collective Child Coverage, they will also be included in this coverage.</a:t>
            </a:r>
          </a:p>
        </p:txBody>
      </p:sp>
      <p:sp>
        <p:nvSpPr>
          <p:cNvPr id="7" name="Pladsholder til sidefod 6">
            <a:extLst>
              <a:ext uri="{FF2B5EF4-FFF2-40B4-BE49-F238E27FC236}">
                <a16:creationId xmlns:a16="http://schemas.microsoft.com/office/drawing/2014/main" id="{44E4DFF8-6E8F-0038-A775-6F3340666A38}"/>
              </a:ext>
            </a:extLst>
          </p:cNvPr>
          <p:cNvSpPr>
            <a:spLocks noGrp="1"/>
          </p:cNvSpPr>
          <p:nvPr>
            <p:ph type="ftr" sz="quarter" idx="17"/>
          </p:nvPr>
        </p:nvSpPr>
        <p:spPr/>
        <p:txBody>
          <a:bodyPr/>
          <a:lstStyle/>
          <a:p>
            <a:r>
              <a:rPr lang="da-DK"/>
              <a:t>Gjensidige Forsikring Group</a:t>
            </a:r>
          </a:p>
        </p:txBody>
      </p:sp>
      <p:sp>
        <p:nvSpPr>
          <p:cNvPr id="8" name="Pladsholder til slidenummer 7">
            <a:extLst>
              <a:ext uri="{FF2B5EF4-FFF2-40B4-BE49-F238E27FC236}">
                <a16:creationId xmlns:a16="http://schemas.microsoft.com/office/drawing/2014/main" id="{9A432ECC-EC3C-5DC2-14F9-6680FCD6265D}"/>
              </a:ext>
            </a:extLst>
          </p:cNvPr>
          <p:cNvSpPr>
            <a:spLocks noGrp="1"/>
          </p:cNvSpPr>
          <p:nvPr>
            <p:ph type="sldNum" sz="quarter" idx="18"/>
          </p:nvPr>
        </p:nvSpPr>
        <p:spPr/>
        <p:txBody>
          <a:bodyPr/>
          <a:lstStyle/>
          <a:p>
            <a:fld id="{23AA811B-2EBD-4900-905E-5BE206449611}" type="slidenum">
              <a:rPr lang="da-DK" smtClean="0"/>
              <a:pPr/>
              <a:t>10</a:t>
            </a:fld>
            <a:endParaRPr lang="da-DK"/>
          </a:p>
        </p:txBody>
      </p:sp>
    </p:spTree>
    <p:extLst>
      <p:ext uri="{BB962C8B-B14F-4D97-AF65-F5344CB8AC3E}">
        <p14:creationId xmlns:p14="http://schemas.microsoft.com/office/powerpoint/2010/main" val="6066459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lede 4" descr="Et billede, der indeholder plante, blomst, anemone, udendørs&#10;&#10;Automatisk genereret beskrivelse">
            <a:extLst>
              <a:ext uri="{FF2B5EF4-FFF2-40B4-BE49-F238E27FC236}">
                <a16:creationId xmlns:a16="http://schemas.microsoft.com/office/drawing/2014/main" id="{E45D8CA2-0AEC-841A-4744-D60FAFCCC59D}"/>
              </a:ext>
            </a:extLst>
          </p:cNvPr>
          <p:cNvPicPr>
            <a:picLocks noChangeAspect="1"/>
          </p:cNvPicPr>
          <p:nvPr/>
        </p:nvPicPr>
        <p:blipFill rotWithShape="1">
          <a:blip r:embed="rId2">
            <a:extLst>
              <a:ext uri="{28A0092B-C50C-407E-A947-70E740481C1C}">
                <a14:useLocalDpi xmlns:a14="http://schemas.microsoft.com/office/drawing/2010/main" val="0"/>
              </a:ext>
            </a:extLst>
          </a:blip>
          <a:srcRect l="33264" t="-5301" r="11852" b="10602"/>
          <a:stretch/>
        </p:blipFill>
        <p:spPr>
          <a:xfrm>
            <a:off x="6133404" y="0"/>
            <a:ext cx="5646000" cy="6494462"/>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US" dirty="0"/>
              <a:t>Palliation</a:t>
            </a:r>
          </a:p>
        </p:txBody>
      </p:sp>
      <p:sp>
        <p:nvSpPr>
          <p:cNvPr id="8" name="Tekstfelt 7">
            <a:extLst>
              <a:ext uri="{FF2B5EF4-FFF2-40B4-BE49-F238E27FC236}">
                <a16:creationId xmlns:a16="http://schemas.microsoft.com/office/drawing/2014/main" id="{102229FD-50FC-9C0A-80EF-991F7D0EA2ED}"/>
              </a:ext>
            </a:extLst>
          </p:cNvPr>
          <p:cNvSpPr txBox="1"/>
          <p:nvPr/>
        </p:nvSpPr>
        <p:spPr>
          <a:xfrm>
            <a:off x="412596" y="1500973"/>
            <a:ext cx="5128867" cy="4708981"/>
          </a:xfrm>
          <a:prstGeom prst="rect">
            <a:avLst/>
          </a:prstGeom>
          <a:noFill/>
        </p:spPr>
        <p:txBody>
          <a:bodyPr wrap="square" rtlCol="0">
            <a:spAutoFit/>
          </a:bodyPr>
          <a:lstStyle/>
          <a:p>
            <a:pPr algn="l"/>
            <a:r>
              <a:rPr lang="en-US" sz="1000" i="0" dirty="0">
                <a:solidFill>
                  <a:schemeClr val="accent1"/>
                </a:solidFill>
                <a:effectLst/>
              </a:rPr>
              <a:t>Covers palliative, preventive, maintenance, and supportive treatment of chronic/persistent disorders of the musculoskeletal system or disorders affecting the musculoskeletal system such as arthritis, fibromyalgia, migraines, concussions, or multiple sclerosis. </a:t>
            </a:r>
          </a:p>
          <a:p>
            <a:pPr algn="l"/>
            <a:r>
              <a:rPr lang="en-US" sz="1000" b="1" i="0" dirty="0">
                <a:solidFill>
                  <a:schemeClr val="accent1"/>
                </a:solidFill>
                <a:effectLst/>
              </a:rPr>
              <a:t>The employee is covered regardless of whether the illness/injury/disorder occurred before or after the insurance came into effect.</a:t>
            </a:r>
          </a:p>
          <a:p>
            <a:pPr algn="l"/>
            <a:endParaRPr lang="en-US" sz="1000" i="0" dirty="0">
              <a:solidFill>
                <a:schemeClr val="accent1"/>
              </a:solidFill>
              <a:effectLst/>
            </a:endParaRPr>
          </a:p>
          <a:p>
            <a:pPr algn="l"/>
            <a:r>
              <a:rPr lang="en-US" sz="1000" i="0" dirty="0">
                <a:solidFill>
                  <a:schemeClr val="accent1"/>
                </a:solidFill>
                <a:effectLst/>
              </a:rPr>
              <a:t>In total, </a:t>
            </a:r>
            <a:r>
              <a:rPr lang="en-US" sz="1000" b="1" i="0" dirty="0">
                <a:solidFill>
                  <a:schemeClr val="accent1"/>
                </a:solidFill>
                <a:effectLst/>
              </a:rPr>
              <a:t>the musculoskeletal system </a:t>
            </a:r>
            <a:r>
              <a:rPr lang="en-US" sz="1000" i="0" dirty="0">
                <a:solidFill>
                  <a:schemeClr val="accent1"/>
                </a:solidFill>
                <a:effectLst/>
              </a:rPr>
              <a:t>is covered with up to 12 treatments per rolling 12 months with:</a:t>
            </a:r>
          </a:p>
          <a:p>
            <a:pPr algn="l"/>
            <a:endParaRPr lang="en-US" sz="1000" b="0" i="0" dirty="0">
              <a:solidFill>
                <a:schemeClr val="accent1"/>
              </a:solidFill>
              <a:effectLst/>
            </a:endParaRPr>
          </a:p>
          <a:p>
            <a:pPr marL="171450" indent="-171450" algn="l">
              <a:buFont typeface="Arial" panose="020B0604020202020204" pitchFamily="34" charset="0"/>
              <a:buChar char="•"/>
            </a:pPr>
            <a:r>
              <a:rPr lang="en-US" sz="1000" b="0" i="0" dirty="0">
                <a:solidFill>
                  <a:schemeClr val="accent1"/>
                </a:solidFill>
                <a:effectLst/>
              </a:rPr>
              <a:t>Physiotherapy</a:t>
            </a:r>
          </a:p>
          <a:p>
            <a:pPr marL="171450" indent="-171450" algn="l">
              <a:buFont typeface="Arial" panose="020B0604020202020204" pitchFamily="34" charset="0"/>
              <a:buChar char="•"/>
            </a:pPr>
            <a:r>
              <a:rPr lang="en-US" sz="1000" b="0" i="0" dirty="0">
                <a:solidFill>
                  <a:schemeClr val="accent1"/>
                </a:solidFill>
                <a:effectLst/>
              </a:rPr>
              <a:t>Chiropractic</a:t>
            </a:r>
          </a:p>
          <a:p>
            <a:pPr marL="171450" indent="-171450" algn="l">
              <a:buFont typeface="Arial" panose="020B0604020202020204" pitchFamily="34" charset="0"/>
              <a:buChar char="•"/>
            </a:pPr>
            <a:r>
              <a:rPr lang="en-US" sz="1000" b="0" i="0" dirty="0">
                <a:solidFill>
                  <a:schemeClr val="accent1"/>
                </a:solidFill>
                <a:effectLst/>
              </a:rPr>
              <a:t>Acupuncture</a:t>
            </a:r>
          </a:p>
          <a:p>
            <a:pPr marL="171450" indent="-171450" algn="l">
              <a:buFont typeface="Arial" panose="020B0604020202020204" pitchFamily="34" charset="0"/>
              <a:buChar char="•"/>
            </a:pPr>
            <a:r>
              <a:rPr lang="en-US" sz="1000" b="0" i="0" dirty="0">
                <a:solidFill>
                  <a:schemeClr val="accent1"/>
                </a:solidFill>
                <a:effectLst/>
              </a:rPr>
              <a:t>Massage (can constitute a maximum of 4 treatments)</a:t>
            </a:r>
          </a:p>
          <a:p>
            <a:pPr algn="l"/>
            <a:endParaRPr lang="en-US" sz="1000" b="0" i="0" dirty="0">
              <a:solidFill>
                <a:schemeClr val="accent1"/>
              </a:solidFill>
              <a:effectLst/>
            </a:endParaRPr>
          </a:p>
          <a:p>
            <a:pPr algn="l"/>
            <a:r>
              <a:rPr lang="en-US" sz="1000" i="0" dirty="0">
                <a:solidFill>
                  <a:schemeClr val="accent1"/>
                </a:solidFill>
                <a:effectLst/>
              </a:rPr>
              <a:t>We also cover pain management courses with Cognitive Functional Therapy (CFT).</a:t>
            </a:r>
          </a:p>
          <a:p>
            <a:pPr algn="l"/>
            <a:endParaRPr lang="en-US" sz="1000" i="0" dirty="0">
              <a:solidFill>
                <a:schemeClr val="accent1"/>
              </a:solidFill>
              <a:effectLst/>
            </a:endParaRPr>
          </a:p>
          <a:p>
            <a:pPr algn="l"/>
            <a:r>
              <a:rPr lang="en-US" sz="1000" i="0" dirty="0">
                <a:solidFill>
                  <a:schemeClr val="accent1"/>
                </a:solidFill>
                <a:effectLst/>
              </a:rPr>
              <a:t>There is no referral requirement for chiropractic, acupuncture, and massage, while the referral requirement can be waived for physiotherapy.</a:t>
            </a:r>
          </a:p>
          <a:p>
            <a:pPr algn="l"/>
            <a:endParaRPr lang="en-US" sz="1000" i="0" dirty="0">
              <a:solidFill>
                <a:schemeClr val="accent1"/>
              </a:solidFill>
              <a:effectLst/>
            </a:endParaRPr>
          </a:p>
          <a:p>
            <a:pPr algn="l"/>
            <a:r>
              <a:rPr lang="en-US" sz="1000" i="0" dirty="0">
                <a:solidFill>
                  <a:schemeClr val="accent1"/>
                </a:solidFill>
                <a:effectLst/>
              </a:rPr>
              <a:t>Additionally, consultations are offered for </a:t>
            </a:r>
            <a:r>
              <a:rPr lang="en-US" sz="1000" b="1" i="0" dirty="0">
                <a:solidFill>
                  <a:schemeClr val="accent1"/>
                </a:solidFill>
                <a:effectLst/>
              </a:rPr>
              <a:t>chronic mental disorders </a:t>
            </a:r>
            <a:r>
              <a:rPr lang="en-US" sz="1000" i="0" dirty="0">
                <a:solidFill>
                  <a:schemeClr val="accent1"/>
                </a:solidFill>
                <a:effectLst/>
              </a:rPr>
              <a:t>such as ADHD, autism spectrum disorders, eating disorders, anxiety, and depression. One course per year can be provided, consisting of 5 online sessions. Sessions can be accessed directly by the employee without prior approval from </a:t>
            </a:r>
            <a:r>
              <a:rPr lang="en-US" sz="1000" i="0" dirty="0" err="1">
                <a:solidFill>
                  <a:schemeClr val="accent1"/>
                </a:solidFill>
                <a:effectLst/>
              </a:rPr>
              <a:t>Gjensidige</a:t>
            </a:r>
            <a:r>
              <a:rPr lang="en-US" sz="1000" i="0" dirty="0">
                <a:solidFill>
                  <a:schemeClr val="accent1"/>
                </a:solidFill>
                <a:effectLst/>
              </a:rPr>
              <a:t> (without referral).</a:t>
            </a:r>
          </a:p>
          <a:p>
            <a:pPr algn="l"/>
            <a:endParaRPr lang="en-US" sz="1000" i="0" dirty="0">
              <a:solidFill>
                <a:schemeClr val="accent1"/>
              </a:solidFill>
              <a:effectLst/>
            </a:endParaRPr>
          </a:p>
          <a:p>
            <a:pPr algn="l"/>
            <a:r>
              <a:rPr lang="en-US" sz="1000" i="0" dirty="0">
                <a:solidFill>
                  <a:schemeClr val="accent1"/>
                </a:solidFill>
                <a:effectLst/>
              </a:rPr>
              <a:t>If you want treatment for chronic/persistent musculoskeletal disorders, you can report it through our self-service solution My Page. If you want to book an appointment with an online psychologist, you can find the guide under "My Coverages and Conditions" - "Relief: Online Psychologist."</a:t>
            </a:r>
          </a:p>
          <a:p>
            <a:pPr algn="l"/>
            <a:endParaRPr lang="da-DK" sz="1000" dirty="0">
              <a:solidFill>
                <a:schemeClr val="tx2"/>
              </a:solidFill>
            </a:endParaRPr>
          </a:p>
        </p:txBody>
      </p:sp>
    </p:spTree>
    <p:extLst>
      <p:ext uri="{BB962C8B-B14F-4D97-AF65-F5344CB8AC3E}">
        <p14:creationId xmlns:p14="http://schemas.microsoft.com/office/powerpoint/2010/main" val="2284026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2">
            <a:extLst>
              <a:ext uri="{FF2B5EF4-FFF2-40B4-BE49-F238E27FC236}">
                <a16:creationId xmlns:a16="http://schemas.microsoft.com/office/drawing/2014/main" id="{ADA9C46F-AEF0-09B8-85D9-ADBBE6BCFE11}"/>
              </a:ext>
            </a:extLst>
          </p:cNvPr>
          <p:cNvPicPr>
            <a:picLocks noGrp="1" noChangeAspect="1"/>
          </p:cNvPicPr>
          <p:nvPr>
            <p:ph type="pic" sz="quarter" idx="18"/>
            <p:custDataLst>
              <p:tags r:id="rId1"/>
            </p:custDataLst>
          </p:nvPr>
        </p:nvPicPr>
        <p:blipFill rotWithShape="1">
          <a:blip r:embed="rId3">
            <a:extLst>
              <a:ext uri="{28A0092B-C50C-407E-A947-70E740481C1C}">
                <a14:useLocalDpi xmlns:a14="http://schemas.microsoft.com/office/drawing/2010/main" val="0"/>
              </a:ext>
            </a:extLst>
          </a:blip>
          <a:srcRect l="43910" r="7357"/>
          <a:stretch/>
        </p:blipFill>
        <p:spPr>
          <a:xfrm>
            <a:off x="7177548" y="0"/>
            <a:ext cx="5014452" cy="6857999"/>
          </a:xfrm>
        </p:spPr>
      </p:pic>
      <p:sp>
        <p:nvSpPr>
          <p:cNvPr id="5" name="Pladsholder til sidefod 4">
            <a:extLst>
              <a:ext uri="{FF2B5EF4-FFF2-40B4-BE49-F238E27FC236}">
                <a16:creationId xmlns:a16="http://schemas.microsoft.com/office/drawing/2014/main" id="{95B3CD1D-CB65-3579-4F3C-442AFC6AE175}"/>
              </a:ext>
            </a:extLst>
          </p:cNvPr>
          <p:cNvSpPr>
            <a:spLocks noGrp="1"/>
          </p:cNvSpPr>
          <p:nvPr>
            <p:ph type="ftr" sz="quarter" idx="16"/>
          </p:nvPr>
        </p:nvSpPr>
        <p:spPr/>
        <p:txBody>
          <a:bodyPr/>
          <a:lstStyle/>
          <a:p>
            <a:r>
              <a:rPr lang="da-DK"/>
              <a:t>Gjensidige Forsikring Group</a:t>
            </a:r>
          </a:p>
        </p:txBody>
      </p:sp>
      <p:sp>
        <p:nvSpPr>
          <p:cNvPr id="6" name="Pladsholder til slidenummer 5">
            <a:extLst>
              <a:ext uri="{FF2B5EF4-FFF2-40B4-BE49-F238E27FC236}">
                <a16:creationId xmlns:a16="http://schemas.microsoft.com/office/drawing/2014/main" id="{05CC49F6-4157-65D5-E122-815AA3DBB9CC}"/>
              </a:ext>
            </a:extLst>
          </p:cNvPr>
          <p:cNvSpPr>
            <a:spLocks noGrp="1"/>
          </p:cNvSpPr>
          <p:nvPr>
            <p:ph type="sldNum" sz="quarter" idx="17"/>
          </p:nvPr>
        </p:nvSpPr>
        <p:spPr/>
        <p:txBody>
          <a:bodyPr/>
          <a:lstStyle/>
          <a:p>
            <a:fld id="{23AA811B-2EBD-4900-905E-5BE206449611}" type="slidenum">
              <a:rPr lang="da-DK" smtClean="0"/>
              <a:pPr/>
              <a:t>12</a:t>
            </a:fld>
            <a:endParaRPr lang="da-DK"/>
          </a:p>
        </p:txBody>
      </p:sp>
      <p:sp>
        <p:nvSpPr>
          <p:cNvPr id="9" name="Titel 3">
            <a:extLst>
              <a:ext uri="{FF2B5EF4-FFF2-40B4-BE49-F238E27FC236}">
                <a16:creationId xmlns:a16="http://schemas.microsoft.com/office/drawing/2014/main" id="{B12C9886-1C20-046C-2F3E-C54F3AA5AEB9}"/>
              </a:ext>
            </a:extLst>
          </p:cNvPr>
          <p:cNvSpPr txBox="1">
            <a:spLocks/>
          </p:cNvSpPr>
          <p:nvPr/>
        </p:nvSpPr>
        <p:spPr>
          <a:xfrm>
            <a:off x="376238" y="187893"/>
            <a:ext cx="8066681" cy="1199117"/>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pPr>
              <a:lnSpc>
                <a:spcPct val="150000"/>
              </a:lnSpc>
            </a:pPr>
            <a:r>
              <a:rPr lang="da-DK" dirty="0"/>
              <a:t>Online Doctor</a:t>
            </a:r>
            <a:br>
              <a:rPr lang="da-DK" dirty="0"/>
            </a:br>
            <a:r>
              <a:rPr lang="da-DK" sz="1800" dirty="0"/>
              <a:t>- talk to a doctor via </a:t>
            </a:r>
            <a:r>
              <a:rPr lang="da-DK" sz="1800" dirty="0" err="1"/>
              <a:t>your</a:t>
            </a:r>
            <a:r>
              <a:rPr lang="da-DK" sz="1800" dirty="0"/>
              <a:t> </a:t>
            </a:r>
            <a:r>
              <a:rPr lang="da-DK" sz="1800" dirty="0" err="1"/>
              <a:t>phone</a:t>
            </a:r>
            <a:endParaRPr lang="da-DK" sz="1800" dirty="0"/>
          </a:p>
        </p:txBody>
      </p:sp>
      <p:sp>
        <p:nvSpPr>
          <p:cNvPr id="10" name="Tekstfelt 3">
            <a:extLst>
              <a:ext uri="{FF2B5EF4-FFF2-40B4-BE49-F238E27FC236}">
                <a16:creationId xmlns:a16="http://schemas.microsoft.com/office/drawing/2014/main" id="{E196E1D6-F1DF-DE70-C40D-5DE9177EE789}"/>
              </a:ext>
            </a:extLst>
          </p:cNvPr>
          <p:cNvSpPr txBox="1"/>
          <p:nvPr/>
        </p:nvSpPr>
        <p:spPr>
          <a:xfrm>
            <a:off x="376239" y="1574903"/>
            <a:ext cx="3439768" cy="3944872"/>
          </a:xfrm>
          <a:prstGeom prst="rect">
            <a:avLst/>
          </a:prstGeom>
          <a:noFill/>
        </p:spPr>
        <p:txBody>
          <a:bodyPr wrap="square" lIns="216000" tIns="216000" rIns="216000" bIns="216000" rtlCol="0" anchor="t">
            <a:spAutoFit/>
          </a:bodyPr>
          <a:lstStyle/>
          <a:p>
            <a:pPr algn="l"/>
            <a:r>
              <a:rPr lang="en-US" sz="1200" b="1" i="0" dirty="0">
                <a:solidFill>
                  <a:schemeClr val="accent1"/>
                </a:solidFill>
                <a:effectLst/>
              </a:rPr>
              <a:t>Advantages of using Online Doctor</a:t>
            </a:r>
          </a:p>
          <a:p>
            <a:pPr marL="171450" indent="-171450" algn="l">
              <a:buFont typeface="Arial" panose="020B0604020202020204" pitchFamily="34" charset="0"/>
              <a:buChar char="•"/>
            </a:pPr>
            <a:endParaRPr lang="en-US" sz="1200" b="0" i="0" dirty="0">
              <a:solidFill>
                <a:schemeClr val="accent1"/>
              </a:solidFill>
              <a:effectLst/>
            </a:endParaRPr>
          </a:p>
          <a:p>
            <a:pPr marL="171450" indent="-171450" algn="l">
              <a:buFont typeface="Arial" panose="020B0604020202020204" pitchFamily="34" charset="0"/>
              <a:buChar char="•"/>
            </a:pPr>
            <a:r>
              <a:rPr lang="en-US" sz="1200" b="1" i="0" dirty="0">
                <a:solidFill>
                  <a:schemeClr val="accent1"/>
                </a:solidFill>
                <a:effectLst/>
              </a:rPr>
              <a:t>Short waiting time:</a:t>
            </a:r>
            <a:r>
              <a:rPr lang="en-US" sz="1200" b="0" i="0" dirty="0">
                <a:solidFill>
                  <a:schemeClr val="accent1"/>
                </a:solidFill>
                <a:effectLst/>
              </a:rPr>
              <a:t> Usually only 5 - 10 minutes waiting time</a:t>
            </a:r>
          </a:p>
          <a:p>
            <a:pPr marL="171450" indent="-171450" algn="l">
              <a:buFont typeface="Arial" panose="020B0604020202020204" pitchFamily="34" charset="0"/>
              <a:buChar char="•"/>
            </a:pPr>
            <a:endParaRPr lang="en-US" sz="1200" b="0" i="0" dirty="0">
              <a:solidFill>
                <a:schemeClr val="accent1"/>
              </a:solidFill>
              <a:effectLst/>
            </a:endParaRPr>
          </a:p>
          <a:p>
            <a:pPr marL="171450" indent="-171450" algn="l">
              <a:buFont typeface="Arial" panose="020B0604020202020204" pitchFamily="34" charset="0"/>
              <a:buChar char="•"/>
            </a:pPr>
            <a:r>
              <a:rPr lang="en-US" sz="1200" b="1" i="0" dirty="0">
                <a:solidFill>
                  <a:schemeClr val="accent1"/>
                </a:solidFill>
                <a:effectLst/>
              </a:rPr>
              <a:t>Long opening hours:</a:t>
            </a:r>
            <a:r>
              <a:rPr lang="en-US" sz="1200" b="0" i="0" dirty="0">
                <a:solidFill>
                  <a:schemeClr val="accent1"/>
                </a:solidFill>
                <a:effectLst/>
              </a:rPr>
              <a:t> Open every day, 365 days a year</a:t>
            </a:r>
          </a:p>
          <a:p>
            <a:pPr marL="171450" indent="-171450" algn="l">
              <a:buFont typeface="Arial" panose="020B0604020202020204" pitchFamily="34" charset="0"/>
              <a:buChar char="•"/>
            </a:pPr>
            <a:endParaRPr lang="en-US" sz="1200" b="0" i="0" dirty="0">
              <a:solidFill>
                <a:schemeClr val="accent1"/>
              </a:solidFill>
              <a:effectLst/>
            </a:endParaRPr>
          </a:p>
          <a:p>
            <a:pPr marL="171450" indent="-171450" algn="l">
              <a:buFont typeface="Arial" panose="020B0604020202020204" pitchFamily="34" charset="0"/>
              <a:buChar char="•"/>
            </a:pPr>
            <a:r>
              <a:rPr lang="en-US" sz="1200" b="1" i="0" dirty="0">
                <a:solidFill>
                  <a:schemeClr val="accent1"/>
                </a:solidFill>
                <a:effectLst/>
              </a:rPr>
              <a:t>Full service:</a:t>
            </a:r>
            <a:r>
              <a:rPr lang="en-US" sz="1200" b="0" i="0" dirty="0">
                <a:solidFill>
                  <a:schemeClr val="accent1"/>
                </a:solidFill>
                <a:effectLst/>
              </a:rPr>
              <a:t> Medical advice and prescriptions</a:t>
            </a:r>
          </a:p>
          <a:p>
            <a:pPr marL="171450" indent="-171450" algn="l">
              <a:buFont typeface="Arial" panose="020B0604020202020204" pitchFamily="34" charset="0"/>
              <a:buChar char="•"/>
            </a:pPr>
            <a:endParaRPr lang="en-US" sz="1200" b="0" i="0" dirty="0">
              <a:solidFill>
                <a:schemeClr val="accent1"/>
              </a:solidFill>
              <a:effectLst/>
            </a:endParaRPr>
          </a:p>
          <a:p>
            <a:pPr marL="171450" indent="-171450" algn="l">
              <a:buFont typeface="Arial" panose="020B0604020202020204" pitchFamily="34" charset="0"/>
              <a:buChar char="•"/>
            </a:pPr>
            <a:r>
              <a:rPr lang="en-US" sz="1200" b="1" i="0" dirty="0">
                <a:solidFill>
                  <a:schemeClr val="accent1"/>
                </a:solidFill>
                <a:effectLst/>
              </a:rPr>
              <a:t>No travel time:</a:t>
            </a:r>
            <a:r>
              <a:rPr lang="en-US" sz="1200" b="0" i="0" dirty="0">
                <a:solidFill>
                  <a:schemeClr val="accent1"/>
                </a:solidFill>
                <a:effectLst/>
              </a:rPr>
              <a:t> From home, at work, or while traveling</a:t>
            </a:r>
          </a:p>
          <a:p>
            <a:pPr marL="171450" indent="-171450" algn="l">
              <a:buFont typeface="Arial" panose="020B0604020202020204" pitchFamily="34" charset="0"/>
              <a:buChar char="•"/>
            </a:pPr>
            <a:endParaRPr lang="en-US" sz="1200" b="0" i="0" dirty="0">
              <a:solidFill>
                <a:schemeClr val="accent1"/>
              </a:solidFill>
              <a:effectLst/>
            </a:endParaRPr>
          </a:p>
          <a:p>
            <a:pPr marL="171450" indent="-171450" algn="l">
              <a:buFont typeface="Arial" panose="020B0604020202020204" pitchFamily="34" charset="0"/>
              <a:buChar char="•"/>
            </a:pPr>
            <a:r>
              <a:rPr lang="en-US" sz="1200" b="1" i="0" dirty="0">
                <a:solidFill>
                  <a:schemeClr val="accent1"/>
                </a:solidFill>
                <a:effectLst/>
              </a:rPr>
              <a:t>Chat with the doctor:</a:t>
            </a:r>
            <a:r>
              <a:rPr lang="en-US" sz="1200" b="0" i="0" dirty="0">
                <a:solidFill>
                  <a:schemeClr val="accent1"/>
                </a:solidFill>
                <a:effectLst/>
              </a:rPr>
              <a:t> Send and receive messages and documents from the doctor</a:t>
            </a:r>
          </a:p>
          <a:p>
            <a:pPr marL="171450" indent="-171450" algn="l">
              <a:buFont typeface="Arial" panose="020B0604020202020204" pitchFamily="34" charset="0"/>
              <a:buChar char="•"/>
            </a:pPr>
            <a:endParaRPr lang="en-US" sz="1200" b="0" i="0" dirty="0">
              <a:solidFill>
                <a:schemeClr val="accent1"/>
              </a:solidFill>
              <a:effectLst/>
            </a:endParaRPr>
          </a:p>
          <a:p>
            <a:pPr marL="171450" indent="-171450" algn="l">
              <a:buFont typeface="Arial" panose="020B0604020202020204" pitchFamily="34" charset="0"/>
              <a:buChar char="•"/>
            </a:pPr>
            <a:r>
              <a:rPr lang="en-US" sz="1200" b="1" i="0" dirty="0">
                <a:solidFill>
                  <a:schemeClr val="accent1"/>
                </a:solidFill>
                <a:effectLst/>
              </a:rPr>
              <a:t>Covers the entire household</a:t>
            </a:r>
            <a:endParaRPr lang="en-US" sz="1200" b="0" i="0" dirty="0">
              <a:solidFill>
                <a:schemeClr val="accent1"/>
              </a:solidFill>
              <a:effectLst/>
            </a:endParaRPr>
          </a:p>
        </p:txBody>
      </p:sp>
      <p:sp>
        <p:nvSpPr>
          <p:cNvPr id="11" name="Tekstfelt 3">
            <a:extLst>
              <a:ext uri="{FF2B5EF4-FFF2-40B4-BE49-F238E27FC236}">
                <a16:creationId xmlns:a16="http://schemas.microsoft.com/office/drawing/2014/main" id="{F72684A2-AD24-0865-EDEA-56853041EC95}"/>
              </a:ext>
            </a:extLst>
          </p:cNvPr>
          <p:cNvSpPr txBox="1"/>
          <p:nvPr/>
        </p:nvSpPr>
        <p:spPr>
          <a:xfrm>
            <a:off x="3816006" y="1574903"/>
            <a:ext cx="3133608" cy="4845118"/>
          </a:xfrm>
          <a:prstGeom prst="rect">
            <a:avLst/>
          </a:prstGeom>
          <a:noFill/>
        </p:spPr>
        <p:txBody>
          <a:bodyPr wrap="square" lIns="216000" tIns="216000" rIns="216000" bIns="216000" rtlCol="0" anchor="t">
            <a:spAutoFit/>
          </a:bodyPr>
          <a:lstStyle/>
          <a:p>
            <a:pPr algn="l"/>
            <a:r>
              <a:rPr lang="da-DK" sz="1200" b="1" i="0" dirty="0">
                <a:solidFill>
                  <a:schemeClr val="accent1"/>
                </a:solidFill>
                <a:effectLst/>
              </a:rPr>
              <a:t>The </a:t>
            </a:r>
            <a:r>
              <a:rPr lang="da-DK" sz="1200" b="1" i="0" dirty="0" err="1">
                <a:solidFill>
                  <a:schemeClr val="accent1"/>
                </a:solidFill>
                <a:effectLst/>
              </a:rPr>
              <a:t>employee</a:t>
            </a:r>
            <a:r>
              <a:rPr lang="da-DK" sz="1200" b="1" i="0" dirty="0">
                <a:solidFill>
                  <a:schemeClr val="accent1"/>
                </a:solidFill>
                <a:effectLst/>
              </a:rPr>
              <a:t> </a:t>
            </a:r>
            <a:r>
              <a:rPr lang="da-DK" sz="1200" b="1" i="0" dirty="0" err="1">
                <a:solidFill>
                  <a:schemeClr val="accent1"/>
                </a:solidFill>
                <a:effectLst/>
              </a:rPr>
              <a:t>can</a:t>
            </a:r>
            <a:r>
              <a:rPr lang="da-DK" sz="1200" b="1" i="0" dirty="0">
                <a:solidFill>
                  <a:schemeClr val="accent1"/>
                </a:solidFill>
                <a:effectLst/>
              </a:rPr>
              <a:t>, for </a:t>
            </a:r>
            <a:r>
              <a:rPr lang="da-DK" sz="1200" b="1" i="0" dirty="0" err="1">
                <a:solidFill>
                  <a:schemeClr val="accent1"/>
                </a:solidFill>
                <a:effectLst/>
              </a:rPr>
              <a:t>example</a:t>
            </a:r>
            <a:r>
              <a:rPr lang="da-DK" sz="1200" b="1" i="0" dirty="0">
                <a:solidFill>
                  <a:schemeClr val="accent1"/>
                </a:solidFill>
                <a:effectLst/>
              </a:rPr>
              <a:t>, </a:t>
            </a:r>
            <a:r>
              <a:rPr lang="da-DK" sz="1200" b="1" i="0" dirty="0" err="1">
                <a:solidFill>
                  <a:schemeClr val="accent1"/>
                </a:solidFill>
                <a:effectLst/>
              </a:rPr>
              <a:t>get</a:t>
            </a:r>
            <a:r>
              <a:rPr lang="da-DK" sz="1200" b="1" i="0" dirty="0">
                <a:solidFill>
                  <a:schemeClr val="accent1"/>
                </a:solidFill>
                <a:effectLst/>
              </a:rPr>
              <a:t> </a:t>
            </a:r>
            <a:r>
              <a:rPr lang="da-DK" sz="1200" b="1" i="0" dirty="0" err="1">
                <a:solidFill>
                  <a:schemeClr val="accent1"/>
                </a:solidFill>
                <a:effectLst/>
              </a:rPr>
              <a:t>help</a:t>
            </a:r>
            <a:r>
              <a:rPr lang="da-DK" sz="1200" b="1" i="0" dirty="0">
                <a:solidFill>
                  <a:schemeClr val="accent1"/>
                </a:solidFill>
                <a:effectLst/>
              </a:rPr>
              <a:t> with:</a:t>
            </a:r>
          </a:p>
          <a:p>
            <a:pPr algn="l"/>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Allergies</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Asthma</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a:solidFill>
                  <a:schemeClr val="accent1"/>
                </a:solidFill>
                <a:effectLst/>
              </a:rPr>
              <a:t>Colds and </a:t>
            </a:r>
            <a:r>
              <a:rPr lang="da-DK" sz="1200" b="0" i="0" dirty="0" err="1">
                <a:solidFill>
                  <a:schemeClr val="accent1"/>
                </a:solidFill>
                <a:effectLst/>
              </a:rPr>
              <a:t>flu</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Ear</a:t>
            </a:r>
            <a:r>
              <a:rPr lang="da-DK" sz="1200" b="0" i="0" dirty="0">
                <a:solidFill>
                  <a:schemeClr val="accent1"/>
                </a:solidFill>
                <a:effectLst/>
              </a:rPr>
              <a:t> </a:t>
            </a:r>
            <a:r>
              <a:rPr lang="da-DK" sz="1200" b="0" i="0" dirty="0" err="1">
                <a:solidFill>
                  <a:schemeClr val="accent1"/>
                </a:solidFill>
                <a:effectLst/>
              </a:rPr>
              <a:t>infections</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a:solidFill>
                  <a:schemeClr val="accent1"/>
                </a:solidFill>
                <a:effectLst/>
              </a:rPr>
              <a:t>Eye </a:t>
            </a:r>
            <a:r>
              <a:rPr lang="da-DK" sz="1200" b="0" i="0" dirty="0" err="1">
                <a:solidFill>
                  <a:schemeClr val="accent1"/>
                </a:solidFill>
                <a:effectLst/>
              </a:rPr>
              <a:t>infections</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Headaches</a:t>
            </a:r>
            <a:r>
              <a:rPr lang="da-DK" sz="1200" b="0" i="0" dirty="0">
                <a:solidFill>
                  <a:schemeClr val="accent1"/>
                </a:solidFill>
                <a:effectLst/>
              </a:rPr>
              <a:t> and </a:t>
            </a:r>
            <a:r>
              <a:rPr lang="da-DK" sz="1200" b="0" i="0" dirty="0" err="1">
                <a:solidFill>
                  <a:schemeClr val="accent1"/>
                </a:solidFill>
                <a:effectLst/>
              </a:rPr>
              <a:t>migraines</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Muscle</a:t>
            </a:r>
            <a:r>
              <a:rPr lang="da-DK" sz="1200" b="0" i="0" dirty="0">
                <a:solidFill>
                  <a:schemeClr val="accent1"/>
                </a:solidFill>
                <a:effectLst/>
              </a:rPr>
              <a:t> and joint </a:t>
            </a:r>
            <a:r>
              <a:rPr lang="da-DK" sz="1200" b="0" i="0" dirty="0" err="1">
                <a:solidFill>
                  <a:schemeClr val="accent1"/>
                </a:solidFill>
                <a:effectLst/>
              </a:rPr>
              <a:t>pain</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Pregnancy</a:t>
            </a:r>
            <a:r>
              <a:rPr lang="da-DK" sz="1200" b="0" i="0" dirty="0">
                <a:solidFill>
                  <a:schemeClr val="accent1"/>
                </a:solidFill>
                <a:effectLst/>
              </a:rPr>
              <a:t> and </a:t>
            </a:r>
            <a:r>
              <a:rPr lang="da-DK" sz="1200" b="0" i="0" dirty="0" err="1">
                <a:solidFill>
                  <a:schemeClr val="accent1"/>
                </a:solidFill>
                <a:effectLst/>
              </a:rPr>
              <a:t>breastfeeding</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Contraception</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a:solidFill>
                  <a:schemeClr val="accent1"/>
                </a:solidFill>
                <a:effectLst/>
              </a:rPr>
              <a:t>Mental </a:t>
            </a:r>
            <a:r>
              <a:rPr lang="da-DK" sz="1200" b="0" i="0" dirty="0" err="1">
                <a:solidFill>
                  <a:schemeClr val="accent1"/>
                </a:solidFill>
                <a:effectLst/>
              </a:rPr>
              <a:t>disorders</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Sleep</a:t>
            </a:r>
            <a:r>
              <a:rPr lang="da-DK" sz="1200" b="0" i="0" dirty="0">
                <a:solidFill>
                  <a:schemeClr val="accent1"/>
                </a:solidFill>
                <a:effectLst/>
              </a:rPr>
              <a:t> problems</a:t>
            </a:r>
          </a:p>
          <a:p>
            <a:pPr marL="171450" indent="-171450" algn="l">
              <a:lnSpc>
                <a:spcPct val="150000"/>
              </a:lnSpc>
              <a:buFont typeface="Arial" panose="020B0604020202020204" pitchFamily="34" charset="0"/>
              <a:buChar char="•"/>
            </a:pPr>
            <a:r>
              <a:rPr lang="da-DK" sz="1200" b="0" i="0" dirty="0" err="1">
                <a:solidFill>
                  <a:schemeClr val="accent1"/>
                </a:solidFill>
                <a:effectLst/>
              </a:rPr>
              <a:t>Urinary</a:t>
            </a:r>
            <a:r>
              <a:rPr lang="da-DK" sz="1200" b="0" i="0" dirty="0">
                <a:solidFill>
                  <a:schemeClr val="accent1"/>
                </a:solidFill>
                <a:effectLst/>
              </a:rPr>
              <a:t> </a:t>
            </a:r>
            <a:r>
              <a:rPr lang="da-DK" sz="1200" b="0" i="0" dirty="0" err="1">
                <a:solidFill>
                  <a:schemeClr val="accent1"/>
                </a:solidFill>
                <a:effectLst/>
              </a:rPr>
              <a:t>tract</a:t>
            </a:r>
            <a:r>
              <a:rPr lang="da-DK" sz="1200" b="0" i="0" dirty="0">
                <a:solidFill>
                  <a:schemeClr val="accent1"/>
                </a:solidFill>
                <a:effectLst/>
              </a:rPr>
              <a:t> </a:t>
            </a:r>
            <a:r>
              <a:rPr lang="da-DK" sz="1200" b="0" i="0" dirty="0" err="1">
                <a:solidFill>
                  <a:schemeClr val="accent1"/>
                </a:solidFill>
                <a:effectLst/>
              </a:rPr>
              <a:t>infections</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err="1">
                <a:solidFill>
                  <a:schemeClr val="accent1"/>
                </a:solidFill>
                <a:effectLst/>
              </a:rPr>
              <a:t>Vomiting</a:t>
            </a:r>
            <a:r>
              <a:rPr lang="da-DK" sz="1200" b="0" i="0" dirty="0">
                <a:solidFill>
                  <a:schemeClr val="accent1"/>
                </a:solidFill>
                <a:effectLst/>
              </a:rPr>
              <a:t> and </a:t>
            </a:r>
            <a:r>
              <a:rPr lang="da-DK" sz="1200" b="0" i="0" dirty="0" err="1">
                <a:solidFill>
                  <a:schemeClr val="accent1"/>
                </a:solidFill>
                <a:effectLst/>
              </a:rPr>
              <a:t>diarrhea</a:t>
            </a:r>
            <a:endParaRPr lang="da-DK" sz="1200" b="0" i="0" dirty="0">
              <a:solidFill>
                <a:schemeClr val="accent1"/>
              </a:solidFill>
              <a:effectLst/>
            </a:endParaRPr>
          </a:p>
          <a:p>
            <a:pPr marL="171450" indent="-171450" algn="l">
              <a:lnSpc>
                <a:spcPct val="150000"/>
              </a:lnSpc>
              <a:buFont typeface="Arial" panose="020B0604020202020204" pitchFamily="34" charset="0"/>
              <a:buChar char="•"/>
            </a:pPr>
            <a:r>
              <a:rPr lang="da-DK" sz="1200" b="0" i="0" dirty="0">
                <a:solidFill>
                  <a:schemeClr val="accent1"/>
                </a:solidFill>
                <a:effectLst/>
              </a:rPr>
              <a:t>Skin </a:t>
            </a:r>
            <a:r>
              <a:rPr lang="da-DK" sz="1200" b="0" i="0" dirty="0" err="1">
                <a:solidFill>
                  <a:schemeClr val="accent1"/>
                </a:solidFill>
                <a:effectLst/>
              </a:rPr>
              <a:t>rashes</a:t>
            </a:r>
            <a:r>
              <a:rPr lang="da-DK" sz="1200" b="0" i="0" dirty="0">
                <a:solidFill>
                  <a:schemeClr val="accent1"/>
                </a:solidFill>
                <a:effectLst/>
              </a:rPr>
              <a:t>, </a:t>
            </a:r>
            <a:r>
              <a:rPr lang="da-DK" sz="1200" b="0" i="0" dirty="0" err="1">
                <a:solidFill>
                  <a:schemeClr val="accent1"/>
                </a:solidFill>
                <a:effectLst/>
              </a:rPr>
              <a:t>eczema</a:t>
            </a:r>
            <a:r>
              <a:rPr lang="da-DK" sz="1200" b="0" i="0" dirty="0">
                <a:solidFill>
                  <a:schemeClr val="accent1"/>
                </a:solidFill>
                <a:effectLst/>
              </a:rPr>
              <a:t>, and </a:t>
            </a:r>
            <a:r>
              <a:rPr lang="da-DK" sz="1200" b="0" i="0" dirty="0" err="1">
                <a:solidFill>
                  <a:schemeClr val="accent1"/>
                </a:solidFill>
                <a:effectLst/>
              </a:rPr>
              <a:t>insect</a:t>
            </a:r>
            <a:r>
              <a:rPr lang="da-DK" sz="1200" b="0" i="0" dirty="0">
                <a:solidFill>
                  <a:schemeClr val="accent1"/>
                </a:solidFill>
                <a:effectLst/>
              </a:rPr>
              <a:t> </a:t>
            </a:r>
            <a:r>
              <a:rPr lang="da-DK" sz="1200" b="0" i="0" dirty="0" err="1">
                <a:solidFill>
                  <a:schemeClr val="accent1"/>
                </a:solidFill>
                <a:effectLst/>
              </a:rPr>
              <a:t>bites</a:t>
            </a:r>
            <a:endParaRPr lang="da-DK" sz="1200" b="0" i="0" dirty="0">
              <a:solidFill>
                <a:schemeClr val="accent1"/>
              </a:solidFill>
              <a:effectLst/>
            </a:endParaRPr>
          </a:p>
        </p:txBody>
      </p:sp>
    </p:spTree>
    <p:extLst>
      <p:ext uri="{BB962C8B-B14F-4D97-AF65-F5344CB8AC3E}">
        <p14:creationId xmlns:p14="http://schemas.microsoft.com/office/powerpoint/2010/main" val="4153695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descr="Et billede, der indeholder tøj, person, møbel, bænk&#10;&#10;Automatisk genereret beskrivelse">
            <a:extLst>
              <a:ext uri="{FF2B5EF4-FFF2-40B4-BE49-F238E27FC236}">
                <a16:creationId xmlns:a16="http://schemas.microsoft.com/office/drawing/2014/main" id="{D6308BDB-0EE4-9155-1BB3-40548E05DBDF}"/>
              </a:ext>
            </a:extLst>
          </p:cNvPr>
          <p:cNvPicPr>
            <a:picLocks noChangeAspect="1"/>
          </p:cNvPicPr>
          <p:nvPr/>
        </p:nvPicPr>
        <p:blipFill rotWithShape="1">
          <a:blip r:embed="rId2">
            <a:extLst>
              <a:ext uri="{28A0092B-C50C-407E-A947-70E740481C1C}">
                <a14:useLocalDpi xmlns:a14="http://schemas.microsoft.com/office/drawing/2010/main" val="0"/>
              </a:ext>
            </a:extLst>
          </a:blip>
          <a:srcRect l="45116" b="10463"/>
          <a:stretch/>
        </p:blipFill>
        <p:spPr>
          <a:xfrm>
            <a:off x="6133404" y="363538"/>
            <a:ext cx="5646000" cy="6140450"/>
          </a:xfrm>
          <a:prstGeom prst="rect">
            <a:avLst/>
          </a:prstGeom>
        </p:spPr>
      </p:pic>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84740"/>
            <a:ext cx="10184400" cy="982800"/>
          </a:xfrm>
        </p:spPr>
        <p:txBody>
          <a:bodyPr/>
          <a:lstStyle/>
          <a:p>
            <a:r>
              <a:rPr lang="en-GB" dirty="0"/>
              <a:t>Early support</a:t>
            </a:r>
            <a:endParaRPr lang="da-DK" dirty="0"/>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789068"/>
            <a:ext cx="5188800" cy="1938992"/>
          </a:xfrm>
          <a:prstGeom prst="rect">
            <a:avLst/>
          </a:prstGeom>
          <a:noFill/>
        </p:spPr>
        <p:txBody>
          <a:bodyPr wrap="square" rtlCol="0">
            <a:spAutoFit/>
          </a:bodyPr>
          <a:lstStyle/>
          <a:p>
            <a:pPr algn="l"/>
            <a:r>
              <a:rPr lang="en-US" sz="1600" i="0" dirty="0">
                <a:solidFill>
                  <a:schemeClr val="accent1"/>
                </a:solidFill>
                <a:effectLst/>
              </a:rPr>
              <a:t>If the employee is at risk of long-term sick leave, an early intervention can be initiated.</a:t>
            </a:r>
          </a:p>
          <a:p>
            <a:pPr algn="l"/>
            <a:endParaRPr lang="en-US" sz="1600" i="0" dirty="0">
              <a:solidFill>
                <a:schemeClr val="accent1"/>
              </a:solidFill>
              <a:effectLst/>
            </a:endParaRPr>
          </a:p>
          <a:p>
            <a:pPr algn="l"/>
            <a:r>
              <a:rPr lang="en-US" sz="1200" i="0" dirty="0">
                <a:solidFill>
                  <a:schemeClr val="accent1"/>
                </a:solidFill>
                <a:effectLst/>
              </a:rPr>
              <a:t>The early intervention can be in collaboration with the employee's pension company. This way, we are stronger together in supporting, advising, and clarifying the needs for actions to maintain the employee's workability.</a:t>
            </a:r>
            <a:br>
              <a:rPr lang="en-GB"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3368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kt 10" hidden="1">
            <a:extLst>
              <a:ext uri="{FF2B5EF4-FFF2-40B4-BE49-F238E27FC236}">
                <a16:creationId xmlns:a16="http://schemas.microsoft.com/office/drawing/2014/main" id="{EC4E55B9-8FA3-4027-AAAB-AF4D4A58351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47" imgH="348" progId="TCLayout.ActiveDocument.1">
                  <p:embed/>
                </p:oleObj>
              </mc:Choice>
              <mc:Fallback>
                <p:oleObj name="think-cell Slide" r:id="rId4" imgW="347" imgH="348" progId="TCLayout.ActiveDocument.1">
                  <p:embed/>
                  <p:pic>
                    <p:nvPicPr>
                      <p:cNvPr id="11" name="Objekt 10" hidden="1">
                        <a:extLst>
                          <a:ext uri="{FF2B5EF4-FFF2-40B4-BE49-F238E27FC236}">
                            <a16:creationId xmlns:a16="http://schemas.microsoft.com/office/drawing/2014/main" id="{EC4E55B9-8FA3-4027-AAAB-AF4D4A58351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EDE73D68-B270-47F8-A976-88FAB318AA97}"/>
              </a:ext>
            </a:extLst>
          </p:cNvPr>
          <p:cNvSpPr>
            <a:spLocks noGrp="1"/>
          </p:cNvSpPr>
          <p:nvPr>
            <p:ph type="title"/>
          </p:nvPr>
        </p:nvSpPr>
        <p:spPr>
          <a:xfrm>
            <a:off x="387683" y="502503"/>
            <a:ext cx="10184400" cy="554433"/>
          </a:xfrm>
        </p:spPr>
        <p:txBody>
          <a:bodyPr vert="horz"/>
          <a:lstStyle/>
          <a:p>
            <a:r>
              <a:rPr lang="da-DK" b="1">
                <a:latin typeface="+mn-lt"/>
              </a:rPr>
              <a:t>FLOW TIDLIG STØTTE</a:t>
            </a:r>
          </a:p>
        </p:txBody>
      </p:sp>
      <p:cxnSp>
        <p:nvCxnSpPr>
          <p:cNvPr id="47" name="Lige pilforbindelse 46">
            <a:extLst>
              <a:ext uri="{FF2B5EF4-FFF2-40B4-BE49-F238E27FC236}">
                <a16:creationId xmlns:a16="http://schemas.microsoft.com/office/drawing/2014/main" id="{FA9BE8C9-E4DB-4DE4-AB75-7D7C7B8DB3E8}"/>
              </a:ext>
            </a:extLst>
          </p:cNvPr>
          <p:cNvCxnSpPr>
            <a:cxnSpLocks/>
            <a:endCxn id="51" idx="1"/>
          </p:cNvCxnSpPr>
          <p:nvPr/>
        </p:nvCxnSpPr>
        <p:spPr>
          <a:xfrm flipV="1">
            <a:off x="854978" y="3132105"/>
            <a:ext cx="288032" cy="494862"/>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49" name="Rektangel 48">
            <a:extLst>
              <a:ext uri="{FF2B5EF4-FFF2-40B4-BE49-F238E27FC236}">
                <a16:creationId xmlns:a16="http://schemas.microsoft.com/office/drawing/2014/main" id="{BDB1837B-305D-405A-AD56-15A2C2EA9F19}"/>
              </a:ext>
            </a:extLst>
          </p:cNvPr>
          <p:cNvSpPr/>
          <p:nvPr/>
        </p:nvSpPr>
        <p:spPr>
          <a:xfrm>
            <a:off x="4672904" y="2924940"/>
            <a:ext cx="1627964" cy="227478"/>
          </a:xfrm>
          <a:prstGeom prst="rect">
            <a:avLst/>
          </a:prstGeom>
          <a:no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en-US" sz="1100" b="1" i="0" dirty="0">
                <a:solidFill>
                  <a:srgbClr val="242424"/>
                </a:solidFill>
                <a:effectLst/>
                <a:latin typeface="Segoe UI" panose="020B0502040204020203" pitchFamily="34" charset="0"/>
              </a:rPr>
              <a:t>Screening model</a:t>
            </a:r>
            <a:r>
              <a:rPr lang="en-US" sz="1100" b="0" i="0" dirty="0">
                <a:solidFill>
                  <a:srgbClr val="242424"/>
                </a:solidFill>
                <a:effectLst/>
                <a:latin typeface="Segoe UI" panose="020B0502040204020203" pitchFamily="34" charset="0"/>
              </a:rPr>
              <a:t> The customer is assessed to be at risk of long-term sick leave</a:t>
            </a:r>
            <a:endParaRPr lang="da-DK" sz="1100" dirty="0">
              <a:solidFill>
                <a:schemeClr val="tx2"/>
              </a:solidFill>
            </a:endParaRPr>
          </a:p>
        </p:txBody>
      </p:sp>
      <p:sp>
        <p:nvSpPr>
          <p:cNvPr id="50" name="Rektangel 49">
            <a:extLst>
              <a:ext uri="{FF2B5EF4-FFF2-40B4-BE49-F238E27FC236}">
                <a16:creationId xmlns:a16="http://schemas.microsoft.com/office/drawing/2014/main" id="{9C3A6AB0-1C5D-43ED-8C65-7FD79942E291}"/>
              </a:ext>
            </a:extLst>
          </p:cNvPr>
          <p:cNvSpPr/>
          <p:nvPr/>
        </p:nvSpPr>
        <p:spPr>
          <a:xfrm>
            <a:off x="6844280" y="2915414"/>
            <a:ext cx="2208332" cy="708866"/>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en-US" sz="1100" b="1" i="0" dirty="0">
                <a:solidFill>
                  <a:srgbClr val="242424"/>
                </a:solidFill>
                <a:effectLst/>
                <a:latin typeface="Segoe UI" panose="020B0502040204020203" pitchFamily="34" charset="0"/>
              </a:rPr>
              <a:t>Health professional assessment</a:t>
            </a:r>
            <a:r>
              <a:rPr lang="en-US" sz="1100" i="0" dirty="0">
                <a:solidFill>
                  <a:srgbClr val="242424"/>
                </a:solidFill>
                <a:effectLst/>
                <a:latin typeface="Segoe UI" panose="020B0502040204020203" pitchFamily="34" charset="0"/>
              </a:rPr>
              <a:t> based on the report and previous claims history</a:t>
            </a:r>
            <a:r>
              <a:rPr lang="en-US" sz="1100" b="1" i="0" dirty="0">
                <a:solidFill>
                  <a:srgbClr val="242424"/>
                </a:solidFill>
                <a:effectLst/>
                <a:latin typeface="Segoe UI" panose="020B0502040204020203" pitchFamily="34" charset="0"/>
              </a:rPr>
              <a:t>.</a:t>
            </a:r>
            <a:r>
              <a:rPr lang="en-US" sz="1100" b="0" i="0" dirty="0">
                <a:solidFill>
                  <a:srgbClr val="242424"/>
                </a:solidFill>
                <a:effectLst/>
                <a:latin typeface="Segoe UI" panose="020B0502040204020203" pitchFamily="34" charset="0"/>
              </a:rPr>
              <a:t> </a:t>
            </a:r>
            <a:r>
              <a:rPr lang="en-US" sz="1100" b="1" i="0" dirty="0">
                <a:solidFill>
                  <a:srgbClr val="242424"/>
                </a:solidFill>
                <a:effectLst/>
                <a:latin typeface="Segoe UI" panose="020B0502040204020203" pitchFamily="34" charset="0"/>
              </a:rPr>
              <a:t>Care contact with the customer</a:t>
            </a:r>
            <a:endParaRPr lang="en-US" sz="1100" b="0" i="0" dirty="0">
              <a:solidFill>
                <a:srgbClr val="242424"/>
              </a:solidFill>
              <a:effectLst/>
              <a:latin typeface="Segoe UI" panose="020B0502040204020203" pitchFamily="34" charset="0"/>
            </a:endParaRPr>
          </a:p>
          <a:p>
            <a:br>
              <a:rPr lang="en-US" sz="1100" dirty="0"/>
            </a:br>
            <a:endParaRPr lang="da-DK" sz="1100" dirty="0">
              <a:solidFill>
                <a:schemeClr val="tx2"/>
              </a:solidFill>
            </a:endParaRPr>
          </a:p>
        </p:txBody>
      </p:sp>
      <p:sp>
        <p:nvSpPr>
          <p:cNvPr id="51" name="Rektangel 50">
            <a:extLst>
              <a:ext uri="{FF2B5EF4-FFF2-40B4-BE49-F238E27FC236}">
                <a16:creationId xmlns:a16="http://schemas.microsoft.com/office/drawing/2014/main" id="{E4006177-44C5-431E-A1CE-FA6A0F5C6DDA}"/>
              </a:ext>
            </a:extLst>
          </p:cNvPr>
          <p:cNvSpPr/>
          <p:nvPr/>
        </p:nvSpPr>
        <p:spPr>
          <a:xfrm>
            <a:off x="1143010" y="2915414"/>
            <a:ext cx="1500146" cy="4333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en-US" sz="1100" b="1" i="0" dirty="0">
                <a:solidFill>
                  <a:srgbClr val="242424"/>
                </a:solidFill>
                <a:effectLst/>
                <a:latin typeface="Segoe UI" panose="020B0502040204020203" pitchFamily="34" charset="0"/>
              </a:rPr>
              <a:t>Registration </a:t>
            </a:r>
            <a:br>
              <a:rPr lang="en-US" sz="1100" b="1" i="0" dirty="0">
                <a:solidFill>
                  <a:srgbClr val="242424"/>
                </a:solidFill>
                <a:effectLst/>
                <a:latin typeface="Segoe UI" panose="020B0502040204020203" pitchFamily="34" charset="0"/>
              </a:rPr>
            </a:br>
            <a:r>
              <a:rPr lang="en-US" sz="1100" i="0" dirty="0">
                <a:solidFill>
                  <a:srgbClr val="242424"/>
                </a:solidFill>
                <a:effectLst/>
                <a:latin typeface="Segoe UI" panose="020B0502040204020203" pitchFamily="34" charset="0"/>
              </a:rPr>
              <a:t>of Early Support Coverage</a:t>
            </a:r>
            <a:endParaRPr lang="da-DK" sz="1100" dirty="0">
              <a:solidFill>
                <a:schemeClr val="tx2"/>
              </a:solidFill>
            </a:endParaRPr>
          </a:p>
        </p:txBody>
      </p:sp>
      <p:cxnSp>
        <p:nvCxnSpPr>
          <p:cNvPr id="52" name="Lige pilforbindelse 51">
            <a:extLst>
              <a:ext uri="{FF2B5EF4-FFF2-40B4-BE49-F238E27FC236}">
                <a16:creationId xmlns:a16="http://schemas.microsoft.com/office/drawing/2014/main" id="{07A79500-9C3C-4809-B045-75C285EB6554}"/>
              </a:ext>
            </a:extLst>
          </p:cNvPr>
          <p:cNvCxnSpPr>
            <a:cxnSpLocks/>
            <a:stCxn id="51" idx="3"/>
            <a:endCxn id="49" idx="1"/>
          </p:cNvCxnSpPr>
          <p:nvPr/>
        </p:nvCxnSpPr>
        <p:spPr>
          <a:xfrm flipV="1">
            <a:off x="2643156" y="3038679"/>
            <a:ext cx="2029748" cy="93426"/>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55" name="Rektangel 54">
            <a:extLst>
              <a:ext uri="{FF2B5EF4-FFF2-40B4-BE49-F238E27FC236}">
                <a16:creationId xmlns:a16="http://schemas.microsoft.com/office/drawing/2014/main" id="{8C94C99D-39D1-4261-945C-14A41E7264CD}"/>
              </a:ext>
            </a:extLst>
          </p:cNvPr>
          <p:cNvSpPr/>
          <p:nvPr/>
        </p:nvSpPr>
        <p:spPr>
          <a:xfrm>
            <a:off x="9877023" y="2823107"/>
            <a:ext cx="1682125"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i="0" dirty="0">
                <a:solidFill>
                  <a:srgbClr val="242424"/>
                </a:solidFill>
                <a:effectLst/>
                <a:latin typeface="Segoe UI" panose="020B0502040204020203" pitchFamily="34" charset="0"/>
              </a:rPr>
              <a:t>The customer </a:t>
            </a:r>
            <a:r>
              <a:rPr lang="en-US" sz="1100" b="1" i="0" dirty="0">
                <a:solidFill>
                  <a:srgbClr val="242424"/>
                </a:solidFill>
                <a:effectLst/>
                <a:latin typeface="Segoe UI" panose="020B0502040204020203" pitchFamily="34" charset="0"/>
              </a:rPr>
              <a:t>does not want </a:t>
            </a:r>
            <a:r>
              <a:rPr lang="en-US" sz="1100" i="0" dirty="0">
                <a:solidFill>
                  <a:srgbClr val="242424"/>
                </a:solidFill>
                <a:effectLst/>
                <a:latin typeface="Segoe UI" panose="020B0502040204020203" pitchFamily="34" charset="0"/>
              </a:rPr>
              <a:t>information to be shared with the pension company</a:t>
            </a:r>
          </a:p>
          <a:p>
            <a:br>
              <a:rPr lang="en-US" sz="1100" dirty="0"/>
            </a:br>
            <a:endParaRPr lang="da-DK" sz="1100" dirty="0">
              <a:solidFill>
                <a:schemeClr val="tx2"/>
              </a:solidFill>
            </a:endParaRPr>
          </a:p>
        </p:txBody>
      </p:sp>
      <p:sp>
        <p:nvSpPr>
          <p:cNvPr id="56" name="Rektangel 55">
            <a:extLst>
              <a:ext uri="{FF2B5EF4-FFF2-40B4-BE49-F238E27FC236}">
                <a16:creationId xmlns:a16="http://schemas.microsoft.com/office/drawing/2014/main" id="{1E5A425A-F521-4472-99F8-091FCAEB462D}"/>
              </a:ext>
            </a:extLst>
          </p:cNvPr>
          <p:cNvSpPr/>
          <p:nvPr/>
        </p:nvSpPr>
        <p:spPr>
          <a:xfrm>
            <a:off x="2625412" y="2903839"/>
            <a:ext cx="2086206" cy="109762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tIns="0" rtlCol="0" anchor="t" anchorCtr="0"/>
          <a:lstStyle/>
          <a:p>
            <a:pPr algn="ctr"/>
            <a:r>
              <a:rPr lang="en-US" sz="1100" b="1" i="0" dirty="0">
                <a:solidFill>
                  <a:srgbClr val="242424"/>
                </a:solidFill>
                <a:effectLst/>
                <a:latin typeface="Segoe UI" panose="020B0502040204020203" pitchFamily="34" charset="0"/>
              </a:rPr>
              <a:t>The customer reports</a:t>
            </a:r>
            <a:r>
              <a:rPr lang="en-US" sz="1100" i="0" dirty="0">
                <a:solidFill>
                  <a:srgbClr val="242424"/>
                </a:solidFill>
                <a:effectLst/>
                <a:latin typeface="Segoe UI" panose="020B0502040204020203" pitchFamily="34" charset="0"/>
              </a:rPr>
              <a:t> </a:t>
            </a:r>
          </a:p>
          <a:p>
            <a:pPr algn="ctr"/>
            <a:r>
              <a:rPr lang="en-US" sz="1100" i="0" dirty="0">
                <a:solidFill>
                  <a:srgbClr val="242424"/>
                </a:solidFill>
                <a:effectLst/>
                <a:latin typeface="Segoe UI" panose="020B0502040204020203" pitchFamily="34" charset="0"/>
              </a:rPr>
              <a:t>a claim to the health insurance on “My Page”</a:t>
            </a:r>
          </a:p>
          <a:p>
            <a:br>
              <a:rPr lang="en-US" sz="1100" dirty="0"/>
            </a:br>
            <a:endParaRPr lang="da-DK" sz="1100" dirty="0">
              <a:solidFill>
                <a:schemeClr val="tx2"/>
              </a:solidFill>
            </a:endParaRPr>
          </a:p>
        </p:txBody>
      </p:sp>
      <p:sp>
        <p:nvSpPr>
          <p:cNvPr id="60" name="Rektangel 59">
            <a:extLst>
              <a:ext uri="{FF2B5EF4-FFF2-40B4-BE49-F238E27FC236}">
                <a16:creationId xmlns:a16="http://schemas.microsoft.com/office/drawing/2014/main" id="{D7A700CF-4538-4B6C-A100-FD60397772D8}"/>
              </a:ext>
            </a:extLst>
          </p:cNvPr>
          <p:cNvSpPr/>
          <p:nvPr/>
        </p:nvSpPr>
        <p:spPr>
          <a:xfrm>
            <a:off x="5636739" y="5124438"/>
            <a:ext cx="2280370"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i="0" dirty="0">
                <a:solidFill>
                  <a:srgbClr val="242424"/>
                </a:solidFill>
                <a:effectLst/>
                <a:latin typeface="Segoe UI" panose="020B0502040204020203" pitchFamily="34" charset="0"/>
              </a:rPr>
              <a:t>The claims handler prepares an encrypted email </a:t>
            </a:r>
            <a:r>
              <a:rPr lang="en-US" sz="1100" i="0" dirty="0">
                <a:solidFill>
                  <a:srgbClr val="242424"/>
                </a:solidFill>
                <a:effectLst/>
                <a:latin typeface="Segoe UI" panose="020B0502040204020203" pitchFamily="34" charset="0"/>
              </a:rPr>
              <a:t>with the customer's information for the pension company</a:t>
            </a:r>
            <a:endParaRPr lang="da-DK" sz="1100" dirty="0">
              <a:solidFill>
                <a:schemeClr val="tx2"/>
              </a:solidFill>
            </a:endParaRPr>
          </a:p>
        </p:txBody>
      </p:sp>
      <p:sp>
        <p:nvSpPr>
          <p:cNvPr id="61" name="Rektangel 60">
            <a:extLst>
              <a:ext uri="{FF2B5EF4-FFF2-40B4-BE49-F238E27FC236}">
                <a16:creationId xmlns:a16="http://schemas.microsoft.com/office/drawing/2014/main" id="{92B807F3-2891-431E-8D3B-E6C9B48B18AC}"/>
              </a:ext>
            </a:extLst>
          </p:cNvPr>
          <p:cNvSpPr/>
          <p:nvPr/>
        </p:nvSpPr>
        <p:spPr>
          <a:xfrm>
            <a:off x="1088295" y="5065810"/>
            <a:ext cx="1884604" cy="713542"/>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i="0" dirty="0">
                <a:solidFill>
                  <a:srgbClr val="242424"/>
                </a:solidFill>
                <a:effectLst/>
                <a:latin typeface="Segoe UI" panose="020B0502040204020203" pitchFamily="34" charset="0"/>
              </a:rPr>
              <a:t>The pension company assesses </a:t>
            </a:r>
            <a:r>
              <a:rPr lang="en-US" sz="1100" i="0" dirty="0">
                <a:solidFill>
                  <a:srgbClr val="242424"/>
                </a:solidFill>
                <a:effectLst/>
                <a:latin typeface="Segoe UI" panose="020B0502040204020203" pitchFamily="34" charset="0"/>
              </a:rPr>
              <a:t>whether further action should be taken</a:t>
            </a:r>
          </a:p>
          <a:p>
            <a:pPr algn="ctr"/>
            <a:br>
              <a:rPr lang="en-US" sz="1100" dirty="0"/>
            </a:br>
            <a:endParaRPr lang="da-DK" sz="1100" dirty="0">
              <a:solidFill>
                <a:schemeClr val="tx2"/>
              </a:solidFill>
            </a:endParaRPr>
          </a:p>
        </p:txBody>
      </p:sp>
      <p:cxnSp>
        <p:nvCxnSpPr>
          <p:cNvPr id="62" name="Lige pilforbindelse 61">
            <a:extLst>
              <a:ext uri="{FF2B5EF4-FFF2-40B4-BE49-F238E27FC236}">
                <a16:creationId xmlns:a16="http://schemas.microsoft.com/office/drawing/2014/main" id="{2BA2A8E4-A92F-45BB-803B-3D36AEA068CD}"/>
              </a:ext>
            </a:extLst>
          </p:cNvPr>
          <p:cNvCxnSpPr>
            <a:cxnSpLocks/>
          </p:cNvCxnSpPr>
          <p:nvPr/>
        </p:nvCxnSpPr>
        <p:spPr>
          <a:xfrm>
            <a:off x="7780419" y="3579264"/>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3" name="Lige pilforbindelse 62">
            <a:extLst>
              <a:ext uri="{FF2B5EF4-FFF2-40B4-BE49-F238E27FC236}">
                <a16:creationId xmlns:a16="http://schemas.microsoft.com/office/drawing/2014/main" id="{38E60611-EA69-4E7C-967F-9195E03507A4}"/>
              </a:ext>
            </a:extLst>
          </p:cNvPr>
          <p:cNvCxnSpPr>
            <a:cxnSpLocks/>
          </p:cNvCxnSpPr>
          <p:nvPr/>
        </p:nvCxnSpPr>
        <p:spPr>
          <a:xfrm>
            <a:off x="6343302" y="3439744"/>
            <a:ext cx="174917"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4" name="Lige pilforbindelse 63">
            <a:extLst>
              <a:ext uri="{FF2B5EF4-FFF2-40B4-BE49-F238E27FC236}">
                <a16:creationId xmlns:a16="http://schemas.microsoft.com/office/drawing/2014/main" id="{7BFD2D03-A658-4186-898D-9A6517065EAD}"/>
              </a:ext>
            </a:extLst>
          </p:cNvPr>
          <p:cNvCxnSpPr>
            <a:cxnSpLocks/>
          </p:cNvCxnSpPr>
          <p:nvPr/>
        </p:nvCxnSpPr>
        <p:spPr>
          <a:xfrm>
            <a:off x="9906472" y="3536671"/>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5" name="Lige pilforbindelse 64">
            <a:extLst>
              <a:ext uri="{FF2B5EF4-FFF2-40B4-BE49-F238E27FC236}">
                <a16:creationId xmlns:a16="http://schemas.microsoft.com/office/drawing/2014/main" id="{E06D83D2-695F-45EB-B902-76BBF0B567C6}"/>
              </a:ext>
            </a:extLst>
          </p:cNvPr>
          <p:cNvCxnSpPr>
            <a:cxnSpLocks/>
          </p:cNvCxnSpPr>
          <p:nvPr/>
        </p:nvCxnSpPr>
        <p:spPr>
          <a:xfrm>
            <a:off x="9906472" y="437680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6" name="Lige pilforbindelse 65">
            <a:extLst>
              <a:ext uri="{FF2B5EF4-FFF2-40B4-BE49-F238E27FC236}">
                <a16:creationId xmlns:a16="http://schemas.microsoft.com/office/drawing/2014/main" id="{F888E397-694A-406E-AC2C-E5A050B2383A}"/>
              </a:ext>
            </a:extLst>
          </p:cNvPr>
          <p:cNvCxnSpPr>
            <a:cxnSpLocks/>
          </p:cNvCxnSpPr>
          <p:nvPr/>
        </p:nvCxnSpPr>
        <p:spPr>
          <a:xfrm>
            <a:off x="9927235" y="5236399"/>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67" name="Lige pilforbindelse 66">
            <a:extLst>
              <a:ext uri="{FF2B5EF4-FFF2-40B4-BE49-F238E27FC236}">
                <a16:creationId xmlns:a16="http://schemas.microsoft.com/office/drawing/2014/main" id="{715EF00A-89E8-4B14-8D8B-2E887A67BFA0}"/>
              </a:ext>
            </a:extLst>
          </p:cNvPr>
          <p:cNvCxnSpPr>
            <a:cxnSpLocks/>
          </p:cNvCxnSpPr>
          <p:nvPr/>
        </p:nvCxnSpPr>
        <p:spPr>
          <a:xfrm>
            <a:off x="8669562" y="2168812"/>
            <a:ext cx="268395" cy="0"/>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68" name="Rektangel 67">
            <a:extLst>
              <a:ext uri="{FF2B5EF4-FFF2-40B4-BE49-F238E27FC236}">
                <a16:creationId xmlns:a16="http://schemas.microsoft.com/office/drawing/2014/main" id="{26B564E4-476B-4B7D-9DD5-F3F009968BC2}"/>
              </a:ext>
            </a:extLst>
          </p:cNvPr>
          <p:cNvSpPr/>
          <p:nvPr/>
        </p:nvSpPr>
        <p:spPr>
          <a:xfrm>
            <a:off x="10016250" y="4019288"/>
            <a:ext cx="1427102" cy="593280"/>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da-DK" sz="1100" b="1" i="0" dirty="0">
                <a:solidFill>
                  <a:srgbClr val="242424"/>
                </a:solidFill>
                <a:effectLst/>
                <a:latin typeface="Segoe UI" panose="020B0502040204020203" pitchFamily="34" charset="0"/>
              </a:rPr>
              <a:t>The case is </a:t>
            </a:r>
            <a:r>
              <a:rPr lang="da-DK" sz="1100" b="1" i="0" dirty="0" err="1">
                <a:solidFill>
                  <a:srgbClr val="242424"/>
                </a:solidFill>
                <a:effectLst/>
                <a:latin typeface="Segoe UI" panose="020B0502040204020203" pitchFamily="34" charset="0"/>
              </a:rPr>
              <a:t>closed</a:t>
            </a:r>
            <a:endParaRPr lang="da-DK" sz="1100" b="0" i="0" dirty="0">
              <a:solidFill>
                <a:srgbClr val="242424"/>
              </a:solidFill>
              <a:effectLst/>
              <a:latin typeface="Segoe UI" panose="020B0502040204020203" pitchFamily="34" charset="0"/>
            </a:endParaRPr>
          </a:p>
          <a:p>
            <a:br>
              <a:rPr lang="da-DK" sz="1100" dirty="0"/>
            </a:br>
            <a:endParaRPr lang="da-DK" sz="1100" b="1" dirty="0">
              <a:solidFill>
                <a:schemeClr val="tx2"/>
              </a:solidFill>
            </a:endParaRPr>
          </a:p>
        </p:txBody>
      </p:sp>
      <p:sp>
        <p:nvSpPr>
          <p:cNvPr id="69" name="Rektangel 68">
            <a:extLst>
              <a:ext uri="{FF2B5EF4-FFF2-40B4-BE49-F238E27FC236}">
                <a16:creationId xmlns:a16="http://schemas.microsoft.com/office/drawing/2014/main" id="{C893915F-CA4A-4DF5-A666-6D707495607A}"/>
              </a:ext>
            </a:extLst>
          </p:cNvPr>
          <p:cNvSpPr/>
          <p:nvPr/>
        </p:nvSpPr>
        <p:spPr>
          <a:xfrm>
            <a:off x="7780419" y="5065810"/>
            <a:ext cx="1890914" cy="988194"/>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i="0" dirty="0">
                <a:solidFill>
                  <a:srgbClr val="242424"/>
                </a:solidFill>
                <a:effectLst/>
                <a:latin typeface="Segoe UI" panose="020B0502040204020203" pitchFamily="34" charset="0"/>
              </a:rPr>
              <a:t>Clarification of overall risk. The customer </a:t>
            </a:r>
            <a:r>
              <a:rPr lang="en-US" sz="1100" b="1" i="0" dirty="0">
                <a:solidFill>
                  <a:srgbClr val="242424"/>
                </a:solidFill>
                <a:effectLst/>
                <a:latin typeface="Segoe UI" panose="020B0502040204020203" pitchFamily="34" charset="0"/>
              </a:rPr>
              <a:t>consents </a:t>
            </a:r>
            <a:r>
              <a:rPr lang="en-US" sz="1100" i="0" dirty="0">
                <a:solidFill>
                  <a:srgbClr val="242424"/>
                </a:solidFill>
                <a:effectLst/>
                <a:latin typeface="Segoe UI" panose="020B0502040204020203" pitchFamily="34" charset="0"/>
              </a:rPr>
              <a:t>to the information being shared with the pension company</a:t>
            </a:r>
            <a:endParaRPr lang="da-DK" sz="1100" dirty="0">
              <a:solidFill>
                <a:schemeClr val="tx2"/>
              </a:solidFill>
            </a:endParaRPr>
          </a:p>
        </p:txBody>
      </p:sp>
      <p:cxnSp>
        <p:nvCxnSpPr>
          <p:cNvPr id="70" name="Lige pilforbindelse 69">
            <a:extLst>
              <a:ext uri="{FF2B5EF4-FFF2-40B4-BE49-F238E27FC236}">
                <a16:creationId xmlns:a16="http://schemas.microsoft.com/office/drawing/2014/main" id="{AC3A1597-AA50-464F-8385-120B941A89E1}"/>
              </a:ext>
            </a:extLst>
          </p:cNvPr>
          <p:cNvCxnSpPr>
            <a:cxnSpLocks/>
          </p:cNvCxnSpPr>
          <p:nvPr/>
        </p:nvCxnSpPr>
        <p:spPr>
          <a:xfrm>
            <a:off x="9879491" y="2797780"/>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cxnSp>
        <p:nvCxnSpPr>
          <p:cNvPr id="71" name="Lige pilforbindelse 70">
            <a:extLst>
              <a:ext uri="{FF2B5EF4-FFF2-40B4-BE49-F238E27FC236}">
                <a16:creationId xmlns:a16="http://schemas.microsoft.com/office/drawing/2014/main" id="{DAC71B69-34D9-4DA3-9CF1-667955D1D538}"/>
              </a:ext>
            </a:extLst>
          </p:cNvPr>
          <p:cNvCxnSpPr>
            <a:cxnSpLocks/>
          </p:cNvCxnSpPr>
          <p:nvPr/>
        </p:nvCxnSpPr>
        <p:spPr>
          <a:xfrm>
            <a:off x="7780419" y="4315928"/>
            <a:ext cx="0" cy="191178"/>
          </a:xfrm>
          <a:prstGeom prst="straightConnector1">
            <a:avLst/>
          </a:prstGeom>
          <a:ln>
            <a:noFill/>
            <a:tailEnd type="triangle"/>
          </a:ln>
        </p:spPr>
        <p:style>
          <a:lnRef idx="1">
            <a:schemeClr val="accent1"/>
          </a:lnRef>
          <a:fillRef idx="0">
            <a:schemeClr val="accent1"/>
          </a:fillRef>
          <a:effectRef idx="0">
            <a:schemeClr val="accent1"/>
          </a:effectRef>
          <a:fontRef idx="minor">
            <a:schemeClr val="tx1"/>
          </a:fontRef>
        </p:style>
      </p:cxnSp>
      <p:sp>
        <p:nvSpPr>
          <p:cNvPr id="89" name="Rektangel: afrundede hjørner 88">
            <a:extLst>
              <a:ext uri="{FF2B5EF4-FFF2-40B4-BE49-F238E27FC236}">
                <a16:creationId xmlns:a16="http://schemas.microsoft.com/office/drawing/2014/main" id="{8A639D00-7F1F-4E2D-ABE2-D81A2B599535}"/>
              </a:ext>
            </a:extLst>
          </p:cNvPr>
          <p:cNvSpPr/>
          <p:nvPr/>
        </p:nvSpPr>
        <p:spPr>
          <a:xfrm>
            <a:off x="1391484" y="2682943"/>
            <a:ext cx="8514988" cy="2212895"/>
          </a:xfrm>
          <a:custGeom>
            <a:avLst/>
            <a:gdLst>
              <a:gd name="connsiteX0" fmla="*/ 0 w 10115888"/>
              <a:gd name="connsiteY0" fmla="*/ 1204386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8" fmla="*/ 0 w 10115888"/>
              <a:gd name="connsiteY8" fmla="*/ 1204386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0 w 10115888"/>
              <a:gd name="connsiteY7" fmla="*/ 1621948 h 2826334"/>
              <a:gd name="connsiteX0" fmla="*/ 0 w 10115888"/>
              <a:gd name="connsiteY0" fmla="*/ 1621948 h 2826334"/>
              <a:gd name="connsiteX1" fmla="*/ 1204386 w 10115888"/>
              <a:gd name="connsiteY1" fmla="*/ 0 h 2826334"/>
              <a:gd name="connsiteX2" fmla="*/ 8911502 w 10115888"/>
              <a:gd name="connsiteY2" fmla="*/ 0 h 2826334"/>
              <a:gd name="connsiteX3" fmla="*/ 10115888 w 10115888"/>
              <a:gd name="connsiteY3" fmla="*/ 1204386 h 2826334"/>
              <a:gd name="connsiteX4" fmla="*/ 10115888 w 10115888"/>
              <a:gd name="connsiteY4" fmla="*/ 1621948 h 2826334"/>
              <a:gd name="connsiteX5" fmla="*/ 8911502 w 10115888"/>
              <a:gd name="connsiteY5" fmla="*/ 2826334 h 2826334"/>
              <a:gd name="connsiteX6" fmla="*/ 1204386 w 10115888"/>
              <a:gd name="connsiteY6" fmla="*/ 2826334 h 2826334"/>
              <a:gd name="connsiteX7" fmla="*/ 91440 w 10115888"/>
              <a:gd name="connsiteY7" fmla="*/ 1713388 h 2826334"/>
              <a:gd name="connsiteX0" fmla="*/ 1123091 w 10034593"/>
              <a:gd name="connsiteY0" fmla="*/ 0 h 2826334"/>
              <a:gd name="connsiteX1" fmla="*/ 8830207 w 10034593"/>
              <a:gd name="connsiteY1" fmla="*/ 0 h 2826334"/>
              <a:gd name="connsiteX2" fmla="*/ 10034593 w 10034593"/>
              <a:gd name="connsiteY2" fmla="*/ 1204386 h 2826334"/>
              <a:gd name="connsiteX3" fmla="*/ 10034593 w 10034593"/>
              <a:gd name="connsiteY3" fmla="*/ 1621948 h 2826334"/>
              <a:gd name="connsiteX4" fmla="*/ 8830207 w 10034593"/>
              <a:gd name="connsiteY4" fmla="*/ 2826334 h 2826334"/>
              <a:gd name="connsiteX5" fmla="*/ 1123091 w 10034593"/>
              <a:gd name="connsiteY5" fmla="*/ 2826334 h 2826334"/>
              <a:gd name="connsiteX6" fmla="*/ 10145 w 10034593"/>
              <a:gd name="connsiteY6" fmla="*/ 1713388 h 2826334"/>
              <a:gd name="connsiteX0" fmla="*/ 0 w 8911502"/>
              <a:gd name="connsiteY0" fmla="*/ 0 h 2826334"/>
              <a:gd name="connsiteX1" fmla="*/ 7707116 w 8911502"/>
              <a:gd name="connsiteY1" fmla="*/ 0 h 2826334"/>
              <a:gd name="connsiteX2" fmla="*/ 8911502 w 8911502"/>
              <a:gd name="connsiteY2" fmla="*/ 1204386 h 2826334"/>
              <a:gd name="connsiteX3" fmla="*/ 8911502 w 8911502"/>
              <a:gd name="connsiteY3" fmla="*/ 1621948 h 2826334"/>
              <a:gd name="connsiteX4" fmla="*/ 7707116 w 8911502"/>
              <a:gd name="connsiteY4" fmla="*/ 2826334 h 2826334"/>
              <a:gd name="connsiteX5" fmla="*/ 0 w 8911502"/>
              <a:gd name="connsiteY5" fmla="*/ 2826334 h 282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11502" h="2826334">
                <a:moveTo>
                  <a:pt x="0" y="0"/>
                </a:moveTo>
                <a:lnTo>
                  <a:pt x="7707116" y="0"/>
                </a:lnTo>
                <a:cubicBezTo>
                  <a:pt x="8372280" y="0"/>
                  <a:pt x="8911502" y="539222"/>
                  <a:pt x="8911502" y="1204386"/>
                </a:cubicBezTo>
                <a:lnTo>
                  <a:pt x="8911502" y="1621948"/>
                </a:lnTo>
                <a:cubicBezTo>
                  <a:pt x="8911502" y="2287112"/>
                  <a:pt x="8372280" y="2826334"/>
                  <a:pt x="7707116" y="2826334"/>
                </a:cubicBezTo>
                <a:lnTo>
                  <a:pt x="0" y="2826334"/>
                </a:lnTo>
              </a:path>
            </a:pathLst>
          </a:custGeom>
          <a:noFill/>
          <a:ln w="155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rgbClr val="66C194"/>
              </a:solidFill>
            </a:endParaRPr>
          </a:p>
        </p:txBody>
      </p:sp>
      <p:cxnSp>
        <p:nvCxnSpPr>
          <p:cNvPr id="95" name="Lige forbindelse 94">
            <a:extLst>
              <a:ext uri="{FF2B5EF4-FFF2-40B4-BE49-F238E27FC236}">
                <a16:creationId xmlns:a16="http://schemas.microsoft.com/office/drawing/2014/main" id="{21671977-BB8F-4FE5-B7FC-F1D69B16EC67}"/>
              </a:ext>
            </a:extLst>
          </p:cNvPr>
          <p:cNvCxnSpPr>
            <a:cxnSpLocks/>
          </p:cNvCxnSpPr>
          <p:nvPr/>
        </p:nvCxnSpPr>
        <p:spPr>
          <a:xfrm>
            <a:off x="8870958" y="2675743"/>
            <a:ext cx="2349301" cy="11071"/>
          </a:xfrm>
          <a:prstGeom prst="line">
            <a:avLst/>
          </a:prstGeom>
          <a:ln w="1333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9" name="Lige forbindelse 98">
            <a:extLst>
              <a:ext uri="{FF2B5EF4-FFF2-40B4-BE49-F238E27FC236}">
                <a16:creationId xmlns:a16="http://schemas.microsoft.com/office/drawing/2014/main" id="{0431BA87-BE9D-441A-B8CA-D6DE4EA02D09}"/>
              </a:ext>
            </a:extLst>
          </p:cNvPr>
          <p:cNvCxnSpPr/>
          <p:nvPr/>
        </p:nvCxnSpPr>
        <p:spPr>
          <a:xfrm>
            <a:off x="10658749" y="3624280"/>
            <a:ext cx="0" cy="425513"/>
          </a:xfrm>
          <a:prstGeom prst="line">
            <a:avLst/>
          </a:prstGeom>
          <a:ln w="38100">
            <a:solidFill>
              <a:srgbClr val="CBBBFF"/>
            </a:solidFill>
            <a:tailEnd type="triangle" w="med" len="med"/>
          </a:ln>
        </p:spPr>
        <p:style>
          <a:lnRef idx="1">
            <a:schemeClr val="accent1"/>
          </a:lnRef>
          <a:fillRef idx="0">
            <a:schemeClr val="accent1"/>
          </a:fillRef>
          <a:effectRef idx="0">
            <a:schemeClr val="accent1"/>
          </a:effectRef>
          <a:fontRef idx="minor">
            <a:schemeClr val="tx1"/>
          </a:fontRef>
        </p:style>
      </p:cxnSp>
      <p:sp>
        <p:nvSpPr>
          <p:cNvPr id="100" name="Ligebenet trekant 99">
            <a:extLst>
              <a:ext uri="{FF2B5EF4-FFF2-40B4-BE49-F238E27FC236}">
                <a16:creationId xmlns:a16="http://schemas.microsoft.com/office/drawing/2014/main" id="{390FAC0A-FE82-4088-8A00-FDD783F4B276}"/>
              </a:ext>
            </a:extLst>
          </p:cNvPr>
          <p:cNvSpPr/>
          <p:nvPr/>
        </p:nvSpPr>
        <p:spPr>
          <a:xfrm rot="5400000">
            <a:off x="9036322" y="2492736"/>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sp>
        <p:nvSpPr>
          <p:cNvPr id="101" name="Ligebenet trekant 100">
            <a:extLst>
              <a:ext uri="{FF2B5EF4-FFF2-40B4-BE49-F238E27FC236}">
                <a16:creationId xmlns:a16="http://schemas.microsoft.com/office/drawing/2014/main" id="{4E050453-C0DC-4102-9C20-32F41E7ED595}"/>
              </a:ext>
            </a:extLst>
          </p:cNvPr>
          <p:cNvSpPr/>
          <p:nvPr/>
        </p:nvSpPr>
        <p:spPr>
          <a:xfrm rot="13547083">
            <a:off x="9456388" y="4352892"/>
            <a:ext cx="421773" cy="363597"/>
          </a:xfrm>
          <a:prstGeom prst="triangle">
            <a:avLst/>
          </a:prstGeom>
          <a:solidFill>
            <a:srgbClr val="EBE6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tx2"/>
              </a:solidFill>
            </a:endParaRPr>
          </a:p>
        </p:txBody>
      </p:sp>
      <p:pic>
        <p:nvPicPr>
          <p:cNvPr id="106" name="Grafik 105" descr="Forretningsudvikling kontur">
            <a:extLst>
              <a:ext uri="{FF2B5EF4-FFF2-40B4-BE49-F238E27FC236}">
                <a16:creationId xmlns:a16="http://schemas.microsoft.com/office/drawing/2014/main" id="{629D9ABE-3D77-4BE0-8570-3A3E38538C8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72519" y="4196610"/>
            <a:ext cx="516155" cy="516155"/>
          </a:xfrm>
          <a:prstGeom prst="rect">
            <a:avLst/>
          </a:prstGeom>
        </p:spPr>
      </p:pic>
      <p:pic>
        <p:nvPicPr>
          <p:cNvPr id="108" name="Grafik 107" descr="Mappesøgning kontur">
            <a:extLst>
              <a:ext uri="{FF2B5EF4-FFF2-40B4-BE49-F238E27FC236}">
                <a16:creationId xmlns:a16="http://schemas.microsoft.com/office/drawing/2014/main" id="{5010DA27-B41A-4315-B898-8FD65A7DC49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075575" y="4132702"/>
            <a:ext cx="567771" cy="567771"/>
          </a:xfrm>
          <a:prstGeom prst="rect">
            <a:avLst/>
          </a:prstGeom>
        </p:spPr>
      </p:pic>
      <p:pic>
        <p:nvPicPr>
          <p:cNvPr id="110" name="Grafik 109" descr="Åben konvolut kontur">
            <a:extLst>
              <a:ext uri="{FF2B5EF4-FFF2-40B4-BE49-F238E27FC236}">
                <a16:creationId xmlns:a16="http://schemas.microsoft.com/office/drawing/2014/main" id="{5A3A1509-21BA-4A50-8CFA-52E45CF2912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69431" y="4241400"/>
            <a:ext cx="426575" cy="426575"/>
          </a:xfrm>
          <a:prstGeom prst="rect">
            <a:avLst/>
          </a:prstGeom>
        </p:spPr>
      </p:pic>
      <p:pic>
        <p:nvPicPr>
          <p:cNvPr id="112" name="Grafik 111" descr="Kommentar synes godt om kontur">
            <a:extLst>
              <a:ext uri="{FF2B5EF4-FFF2-40B4-BE49-F238E27FC236}">
                <a16:creationId xmlns:a16="http://schemas.microsoft.com/office/drawing/2014/main" id="{1374E39F-E8E0-4C43-89A7-C0B4B3A2D6D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367095" y="4218427"/>
            <a:ext cx="567771" cy="567771"/>
          </a:xfrm>
          <a:prstGeom prst="rect">
            <a:avLst/>
          </a:prstGeom>
        </p:spPr>
      </p:pic>
      <p:pic>
        <p:nvPicPr>
          <p:cNvPr id="114" name="Grafik 113" descr="Kommentar synes ikke om kontur">
            <a:extLst>
              <a:ext uri="{FF2B5EF4-FFF2-40B4-BE49-F238E27FC236}">
                <a16:creationId xmlns:a16="http://schemas.microsoft.com/office/drawing/2014/main" id="{2D137752-3F44-4A34-B1E0-4B4285652CDF}"/>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374864" y="1990905"/>
            <a:ext cx="567771" cy="567771"/>
          </a:xfrm>
          <a:prstGeom prst="rect">
            <a:avLst/>
          </a:prstGeom>
        </p:spPr>
      </p:pic>
      <p:pic>
        <p:nvPicPr>
          <p:cNvPr id="116" name="Grafik 115" descr="Hjerte med pulse kontur">
            <a:extLst>
              <a:ext uri="{FF2B5EF4-FFF2-40B4-BE49-F238E27FC236}">
                <a16:creationId xmlns:a16="http://schemas.microsoft.com/office/drawing/2014/main" id="{07146181-15F9-4205-BA8A-0E2F830ECA05}"/>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72733" y="1904751"/>
            <a:ext cx="567771" cy="567771"/>
          </a:xfrm>
          <a:prstGeom prst="rect">
            <a:avLst/>
          </a:prstGeom>
        </p:spPr>
      </p:pic>
      <p:pic>
        <p:nvPicPr>
          <p:cNvPr id="122" name="Grafik 121" descr="Slynge kontur">
            <a:extLst>
              <a:ext uri="{FF2B5EF4-FFF2-40B4-BE49-F238E27FC236}">
                <a16:creationId xmlns:a16="http://schemas.microsoft.com/office/drawing/2014/main" id="{C85EA5C2-CF1A-47DC-8D7D-423232FADFAC}"/>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3410437" y="1953252"/>
            <a:ext cx="516155" cy="516155"/>
          </a:xfrm>
          <a:prstGeom prst="rect">
            <a:avLst/>
          </a:prstGeom>
        </p:spPr>
      </p:pic>
      <p:pic>
        <p:nvPicPr>
          <p:cNvPr id="124" name="Grafik 123" descr="Håndtryk kontur">
            <a:extLst>
              <a:ext uri="{FF2B5EF4-FFF2-40B4-BE49-F238E27FC236}">
                <a16:creationId xmlns:a16="http://schemas.microsoft.com/office/drawing/2014/main" id="{59958A17-DA73-4F43-9048-50F2C6F75B04}"/>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632926" y="1952220"/>
            <a:ext cx="516155" cy="516155"/>
          </a:xfrm>
          <a:prstGeom prst="rect">
            <a:avLst/>
          </a:prstGeom>
        </p:spPr>
      </p:pic>
      <p:cxnSp>
        <p:nvCxnSpPr>
          <p:cNvPr id="126" name="Lige forbindelse 125">
            <a:extLst>
              <a:ext uri="{FF2B5EF4-FFF2-40B4-BE49-F238E27FC236}">
                <a16:creationId xmlns:a16="http://schemas.microsoft.com/office/drawing/2014/main" id="{18703EC5-9162-4C42-BB42-35156E44DCE4}"/>
              </a:ext>
            </a:extLst>
          </p:cNvPr>
          <p:cNvCxnSpPr>
            <a:cxnSpLocks/>
          </p:cNvCxnSpPr>
          <p:nvPr/>
        </p:nvCxnSpPr>
        <p:spPr>
          <a:xfrm>
            <a:off x="18860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7" name="Lige forbindelse 126">
            <a:extLst>
              <a:ext uri="{FF2B5EF4-FFF2-40B4-BE49-F238E27FC236}">
                <a16:creationId xmlns:a16="http://schemas.microsoft.com/office/drawing/2014/main" id="{FB83B3A4-2129-4462-ABF7-26F93E501CCE}"/>
              </a:ext>
            </a:extLst>
          </p:cNvPr>
          <p:cNvCxnSpPr>
            <a:cxnSpLocks/>
          </p:cNvCxnSpPr>
          <p:nvPr/>
        </p:nvCxnSpPr>
        <p:spPr>
          <a:xfrm>
            <a:off x="3666501"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8" name="Lige forbindelse 127">
            <a:extLst>
              <a:ext uri="{FF2B5EF4-FFF2-40B4-BE49-F238E27FC236}">
                <a16:creationId xmlns:a16="http://schemas.microsoft.com/office/drawing/2014/main" id="{AD551A6A-1036-4BC8-8E70-37535D3542A8}"/>
              </a:ext>
            </a:extLst>
          </p:cNvPr>
          <p:cNvCxnSpPr>
            <a:cxnSpLocks/>
          </p:cNvCxnSpPr>
          <p:nvPr/>
        </p:nvCxnSpPr>
        <p:spPr>
          <a:xfrm>
            <a:off x="5479883"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9" name="Lige forbindelse 128">
            <a:extLst>
              <a:ext uri="{FF2B5EF4-FFF2-40B4-BE49-F238E27FC236}">
                <a16:creationId xmlns:a16="http://schemas.microsoft.com/office/drawing/2014/main" id="{C89FE85A-59A2-4C5C-81EE-72CADEB17924}"/>
              </a:ext>
            </a:extLst>
          </p:cNvPr>
          <p:cNvCxnSpPr>
            <a:cxnSpLocks/>
          </p:cNvCxnSpPr>
          <p:nvPr/>
        </p:nvCxnSpPr>
        <p:spPr>
          <a:xfrm>
            <a:off x="7867715"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0" name="Lige forbindelse 129">
            <a:extLst>
              <a:ext uri="{FF2B5EF4-FFF2-40B4-BE49-F238E27FC236}">
                <a16:creationId xmlns:a16="http://schemas.microsoft.com/office/drawing/2014/main" id="{2F7D94C7-DF82-4363-9829-8BBB6303457C}"/>
              </a:ext>
            </a:extLst>
          </p:cNvPr>
          <p:cNvCxnSpPr>
            <a:cxnSpLocks/>
          </p:cNvCxnSpPr>
          <p:nvPr/>
        </p:nvCxnSpPr>
        <p:spPr>
          <a:xfrm>
            <a:off x="10660894" y="2472843"/>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1" name="Lige forbindelse 130">
            <a:extLst>
              <a:ext uri="{FF2B5EF4-FFF2-40B4-BE49-F238E27FC236}">
                <a16:creationId xmlns:a16="http://schemas.microsoft.com/office/drawing/2014/main" id="{96B6F84C-A145-4CED-BC01-4310E6A897A8}"/>
              </a:ext>
            </a:extLst>
          </p:cNvPr>
          <p:cNvCxnSpPr>
            <a:cxnSpLocks/>
          </p:cNvCxnSpPr>
          <p:nvPr/>
        </p:nvCxnSpPr>
        <p:spPr>
          <a:xfrm>
            <a:off x="2030596"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2" name="Lige forbindelse 131">
            <a:extLst>
              <a:ext uri="{FF2B5EF4-FFF2-40B4-BE49-F238E27FC236}">
                <a16:creationId xmlns:a16="http://schemas.microsoft.com/office/drawing/2014/main" id="{92E78BFC-E1DE-49AD-A343-68E8C02FDF2E}"/>
              </a:ext>
            </a:extLst>
          </p:cNvPr>
          <p:cNvCxnSpPr>
            <a:cxnSpLocks/>
          </p:cNvCxnSpPr>
          <p:nvPr/>
        </p:nvCxnSpPr>
        <p:spPr>
          <a:xfrm>
            <a:off x="436198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Lige forbindelse 132">
            <a:extLst>
              <a:ext uri="{FF2B5EF4-FFF2-40B4-BE49-F238E27FC236}">
                <a16:creationId xmlns:a16="http://schemas.microsoft.com/office/drawing/2014/main" id="{FA596E3D-DC8B-4E52-8533-6FD70FCFE52B}"/>
              </a:ext>
            </a:extLst>
          </p:cNvPr>
          <p:cNvCxnSpPr>
            <a:cxnSpLocks/>
          </p:cNvCxnSpPr>
          <p:nvPr/>
        </p:nvCxnSpPr>
        <p:spPr>
          <a:xfrm>
            <a:off x="6789537"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Lige forbindelse 133">
            <a:extLst>
              <a:ext uri="{FF2B5EF4-FFF2-40B4-BE49-F238E27FC236}">
                <a16:creationId xmlns:a16="http://schemas.microsoft.com/office/drawing/2014/main" id="{294F6777-9E62-43A6-8183-2CD6A1866B53}"/>
              </a:ext>
            </a:extLst>
          </p:cNvPr>
          <p:cNvCxnSpPr>
            <a:cxnSpLocks/>
          </p:cNvCxnSpPr>
          <p:nvPr/>
        </p:nvCxnSpPr>
        <p:spPr>
          <a:xfrm>
            <a:off x="8669562" y="4703017"/>
            <a:ext cx="0" cy="347302"/>
          </a:xfrm>
          <a:prstGeom prst="line">
            <a:avLst/>
          </a:prstGeom>
          <a:ln w="19050">
            <a:solidFill>
              <a:srgbClr val="CBBBFF"/>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39" name="Grafik 138" descr="Puslespil kontur">
            <a:extLst>
              <a:ext uri="{FF2B5EF4-FFF2-40B4-BE49-F238E27FC236}">
                <a16:creationId xmlns:a16="http://schemas.microsoft.com/office/drawing/2014/main" id="{33F69A90-1EFE-4683-AC42-E364D6FBDA0B}"/>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rot="639497">
            <a:off x="5176170" y="1926883"/>
            <a:ext cx="516155" cy="516155"/>
          </a:xfrm>
          <a:prstGeom prst="rect">
            <a:avLst/>
          </a:prstGeom>
        </p:spPr>
      </p:pic>
      <p:sp>
        <p:nvSpPr>
          <p:cNvPr id="3" name="Pil: højre 2">
            <a:extLst>
              <a:ext uri="{FF2B5EF4-FFF2-40B4-BE49-F238E27FC236}">
                <a16:creationId xmlns:a16="http://schemas.microsoft.com/office/drawing/2014/main" id="{1D43B8AB-2ADC-7778-BAA5-2145AD3DFB05}"/>
              </a:ext>
            </a:extLst>
          </p:cNvPr>
          <p:cNvSpPr/>
          <p:nvPr/>
        </p:nvSpPr>
        <p:spPr>
          <a:xfrm>
            <a:off x="222182" y="2474287"/>
            <a:ext cx="1127082" cy="433381"/>
          </a:xfrm>
          <a:prstGeom prst="rightArrow">
            <a:avLst>
              <a:gd name="adj1" fmla="val 100000"/>
              <a:gd name="adj2" fmla="val 52671"/>
            </a:avLst>
          </a:prstGeom>
          <a:solidFill>
            <a:srgbClr val="EBE6FF"/>
          </a:solidFill>
          <a:ln w="19050">
            <a:solidFill>
              <a:srgbClr val="CBBBFF"/>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0" rIns="0" bIns="0" rtlCol="0" anchor="ctr" anchorCtr="0"/>
          <a:lstStyle/>
          <a:p>
            <a:pPr algn="l"/>
            <a:r>
              <a:rPr lang="en-US" sz="1050" i="0" dirty="0">
                <a:solidFill>
                  <a:srgbClr val="242424"/>
                </a:solidFill>
                <a:effectLst/>
                <a:latin typeface="Segoe UI" panose="020B0502040204020203" pitchFamily="34" charset="0"/>
              </a:rPr>
              <a:t>Customer logs </a:t>
            </a:r>
            <a:br>
              <a:rPr lang="en-US" sz="1050" i="0" dirty="0">
                <a:solidFill>
                  <a:srgbClr val="242424"/>
                </a:solidFill>
                <a:effectLst/>
                <a:latin typeface="Segoe UI" panose="020B0502040204020203" pitchFamily="34" charset="0"/>
              </a:rPr>
            </a:br>
            <a:r>
              <a:rPr lang="en-US" sz="1050" i="0" dirty="0">
                <a:solidFill>
                  <a:srgbClr val="242424"/>
                </a:solidFill>
                <a:effectLst/>
                <a:latin typeface="Segoe UI" panose="020B0502040204020203" pitchFamily="34" charset="0"/>
              </a:rPr>
              <a:t>in to “My Page”</a:t>
            </a:r>
            <a:endParaRPr lang="da-DK" sz="1050" dirty="0">
              <a:solidFill>
                <a:schemeClr val="tx2"/>
              </a:solidFill>
            </a:endParaRPr>
          </a:p>
        </p:txBody>
      </p:sp>
      <p:sp>
        <p:nvSpPr>
          <p:cNvPr id="4" name="Rektangel 3">
            <a:extLst>
              <a:ext uri="{FF2B5EF4-FFF2-40B4-BE49-F238E27FC236}">
                <a16:creationId xmlns:a16="http://schemas.microsoft.com/office/drawing/2014/main" id="{91ADAE52-CD0D-9BE6-DF30-AACD3C3E8F24}"/>
              </a:ext>
            </a:extLst>
          </p:cNvPr>
          <p:cNvSpPr/>
          <p:nvPr/>
        </p:nvSpPr>
        <p:spPr>
          <a:xfrm>
            <a:off x="3362517" y="5130350"/>
            <a:ext cx="1884604" cy="988193"/>
          </a:xfrm>
          <a:prstGeom prst="rect">
            <a:avLst/>
          </a:prstGeom>
          <a:no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i="0" dirty="0">
                <a:solidFill>
                  <a:srgbClr val="242424"/>
                </a:solidFill>
                <a:effectLst/>
                <a:latin typeface="Segoe UI" panose="020B0502040204020203" pitchFamily="34" charset="0"/>
              </a:rPr>
              <a:t>The claims handler </a:t>
            </a:r>
            <a:r>
              <a:rPr lang="en-US" sz="1100" b="1" i="0" dirty="0">
                <a:solidFill>
                  <a:srgbClr val="242424"/>
                </a:solidFill>
                <a:effectLst/>
                <a:latin typeface="Segoe UI" panose="020B0502040204020203" pitchFamily="34" charset="0"/>
              </a:rPr>
              <a:t>sends a letter with details </a:t>
            </a:r>
            <a:r>
              <a:rPr lang="en-US" sz="1100" i="0" dirty="0">
                <a:solidFill>
                  <a:srgbClr val="242424"/>
                </a:solidFill>
                <a:effectLst/>
                <a:latin typeface="Segoe UI" panose="020B0502040204020203" pitchFamily="34" charset="0"/>
              </a:rPr>
              <a:t>- after confirmation of consent to share information via </a:t>
            </a:r>
            <a:br>
              <a:rPr lang="en-US" sz="1100" i="0" dirty="0">
                <a:solidFill>
                  <a:srgbClr val="242424"/>
                </a:solidFill>
                <a:effectLst/>
                <a:latin typeface="Segoe UI" panose="020B0502040204020203" pitchFamily="34" charset="0"/>
              </a:rPr>
            </a:br>
            <a:r>
              <a:rPr lang="en-US" sz="1100" i="0" dirty="0">
                <a:solidFill>
                  <a:srgbClr val="242424"/>
                </a:solidFill>
                <a:effectLst/>
                <a:latin typeface="Segoe UI" panose="020B0502040204020203" pitchFamily="34" charset="0"/>
              </a:rPr>
              <a:t>“My Page”</a:t>
            </a:r>
          </a:p>
          <a:p>
            <a:br>
              <a:rPr lang="en-US" sz="1100" dirty="0"/>
            </a:br>
            <a:endParaRPr lang="da-DK" sz="1100" dirty="0">
              <a:solidFill>
                <a:schemeClr val="tx2"/>
              </a:solidFill>
            </a:endParaRPr>
          </a:p>
        </p:txBody>
      </p:sp>
      <p:cxnSp>
        <p:nvCxnSpPr>
          <p:cNvPr id="5" name="Lige forbindelse 4">
            <a:extLst>
              <a:ext uri="{FF2B5EF4-FFF2-40B4-BE49-F238E27FC236}">
                <a16:creationId xmlns:a16="http://schemas.microsoft.com/office/drawing/2014/main" id="{3D6D4DE8-B41F-82BE-3CC4-A30A0AABE1FE}"/>
              </a:ext>
            </a:extLst>
          </p:cNvPr>
          <p:cNvCxnSpPr/>
          <p:nvPr/>
        </p:nvCxnSpPr>
        <p:spPr>
          <a:xfrm>
            <a:off x="387683" y="998972"/>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9632378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AF19621-387D-C086-F13B-247807E320E3}"/>
              </a:ext>
            </a:extLst>
          </p:cNvPr>
          <p:cNvGraphicFramePr>
            <a:graphicFrameLocks noChangeAspect="1"/>
          </p:cNvGraphicFramePr>
          <p:nvPr>
            <p:custDataLst>
              <p:tags r:id="rId3"/>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4" name="think-cell data - do not delete" hidden="1">
                        <a:extLst>
                          <a:ext uri="{FF2B5EF4-FFF2-40B4-BE49-F238E27FC236}">
                            <a16:creationId xmlns:a16="http://schemas.microsoft.com/office/drawing/2014/main" id="{4AF19621-387D-C086-F13B-247807E320E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378880" y="360000"/>
            <a:ext cx="10184400" cy="258700"/>
          </a:xfrm>
        </p:spPr>
        <p:txBody>
          <a:bodyPr/>
          <a:lstStyle/>
          <a:p>
            <a:r>
              <a:rPr lang="da-DK" sz="3200" b="1"/>
              <a:t>Screening</a:t>
            </a:r>
          </a:p>
        </p:txBody>
      </p:sp>
      <p:sp>
        <p:nvSpPr>
          <p:cNvPr id="7" name="Slide Number Placeholder 6">
            <a:extLst>
              <a:ext uri="{FF2B5EF4-FFF2-40B4-BE49-F238E27FC236}">
                <a16:creationId xmlns:a16="http://schemas.microsoft.com/office/drawing/2014/main" id="{B7A14AEF-2221-4859-B710-C2A338459D77}"/>
              </a:ext>
            </a:extLst>
          </p:cNvPr>
          <p:cNvSpPr>
            <a:spLocks noGrp="1"/>
          </p:cNvSpPr>
          <p:nvPr>
            <p:ph type="sldNum" sz="quarter" idx="12"/>
          </p:nvPr>
        </p:nvSpPr>
        <p:spPr/>
        <p:txBody>
          <a:bodyPr/>
          <a:lstStyle/>
          <a:p>
            <a:fld id="{23AA811B-2EBD-4900-905E-5BE206449611}" type="slidenum">
              <a:rPr lang="da-DK" smtClean="0"/>
              <a:pPr/>
              <a:t>15</a:t>
            </a:fld>
            <a:endParaRPr lang="da-DK"/>
          </a:p>
        </p:txBody>
      </p:sp>
      <p:pic>
        <p:nvPicPr>
          <p:cNvPr id="12" name="Billede 11" descr="Kvinde, der bærer hovedtelefoner">
            <a:extLst>
              <a:ext uri="{FF2B5EF4-FFF2-40B4-BE49-F238E27FC236}">
                <a16:creationId xmlns:a16="http://schemas.microsoft.com/office/drawing/2014/main" id="{8E0B18E6-B216-34C0-6CAC-27138F70C00F}"/>
              </a:ext>
            </a:extLst>
          </p:cNvPr>
          <p:cNvPicPr>
            <a:picLocks noChangeAspect="1"/>
          </p:cNvPicPr>
          <p:nvPr/>
        </p:nvPicPr>
        <p:blipFill rotWithShape="1">
          <a:blip r:embed="rId7">
            <a:extLst>
              <a:ext uri="{28A0092B-C50C-407E-A947-70E740481C1C}">
                <a14:useLocalDpi xmlns:a14="http://schemas.microsoft.com/office/drawing/2010/main" val="0"/>
              </a:ext>
            </a:extLst>
          </a:blip>
          <a:srcRect l="-319" r="319"/>
          <a:stretch/>
        </p:blipFill>
        <p:spPr>
          <a:xfrm>
            <a:off x="378879" y="1344579"/>
            <a:ext cx="6219883" cy="4380023"/>
          </a:xfrm>
          <a:prstGeom prst="rect">
            <a:avLst/>
          </a:prstGeom>
          <a:effectLst>
            <a:outerShdw blurRad="50800" dist="38100" dir="2700000" algn="tl" rotWithShape="0">
              <a:prstClr val="black">
                <a:alpha val="40000"/>
              </a:prstClr>
            </a:outerShdw>
          </a:effectLst>
        </p:spPr>
      </p:pic>
      <p:cxnSp>
        <p:nvCxnSpPr>
          <p:cNvPr id="19" name="Lige forbindelse 18">
            <a:extLst>
              <a:ext uri="{FF2B5EF4-FFF2-40B4-BE49-F238E27FC236}">
                <a16:creationId xmlns:a16="http://schemas.microsoft.com/office/drawing/2014/main" id="{5B6BC484-7595-5922-289D-CBA93147546A}"/>
              </a:ext>
            </a:extLst>
          </p:cNvPr>
          <p:cNvCxnSpPr/>
          <p:nvPr/>
        </p:nvCxnSpPr>
        <p:spPr>
          <a:xfrm>
            <a:off x="351048" y="8890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2">
            <a:extLst>
              <a:ext uri="{FF2B5EF4-FFF2-40B4-BE49-F238E27FC236}">
                <a16:creationId xmlns:a16="http://schemas.microsoft.com/office/drawing/2014/main" id="{3EBA3FAB-C077-FA2C-E7BC-CA02393A6343}"/>
              </a:ext>
            </a:extLst>
          </p:cNvPr>
          <p:cNvSpPr/>
          <p:nvPr/>
        </p:nvSpPr>
        <p:spPr>
          <a:xfrm>
            <a:off x="4548554" y="1159301"/>
            <a:ext cx="2219569" cy="4809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Pladsholder til indhold 17">
            <a:extLst>
              <a:ext uri="{FF2B5EF4-FFF2-40B4-BE49-F238E27FC236}">
                <a16:creationId xmlns:a16="http://schemas.microsoft.com/office/drawing/2014/main" id="{78F0C058-B53B-24A1-5D61-71FF5321676E}"/>
              </a:ext>
            </a:extLst>
          </p:cNvPr>
          <p:cNvSpPr>
            <a:spLocks noGrp="1"/>
          </p:cNvSpPr>
          <p:nvPr>
            <p:ph idx="1"/>
          </p:nvPr>
        </p:nvSpPr>
        <p:spPr>
          <a:xfrm>
            <a:off x="5003239" y="1259670"/>
            <a:ext cx="6100961" cy="4928730"/>
          </a:xfrm>
        </p:spPr>
        <p:txBody>
          <a:bodyPr/>
          <a:lstStyle/>
          <a:p>
            <a:pPr marL="0" indent="0" algn="l">
              <a:buNone/>
            </a:pPr>
            <a:r>
              <a:rPr lang="en-US" sz="1400" b="1" i="0" dirty="0">
                <a:solidFill>
                  <a:srgbClr val="242424"/>
                </a:solidFill>
                <a:effectLst/>
                <a:latin typeface="Segoe UI" panose="020B0502040204020203" pitchFamily="34" charset="0"/>
              </a:rPr>
              <a:t>Algorithm</a:t>
            </a:r>
            <a:br>
              <a:rPr lang="en-US" sz="1400" b="1" i="0" dirty="0">
                <a:solidFill>
                  <a:srgbClr val="242424"/>
                </a:solidFill>
                <a:effectLst/>
                <a:latin typeface="Segoe UI" panose="020B0502040204020203" pitchFamily="34" charset="0"/>
              </a:rPr>
            </a:br>
            <a:endParaRPr lang="en-US" sz="1400" b="0" i="0" dirty="0">
              <a:solidFill>
                <a:srgbClr val="242424"/>
              </a:solidFill>
              <a:effectLst/>
              <a:latin typeface="Segoe UI" panose="020B0502040204020203" pitchFamily="34" charset="0"/>
            </a:endParaRPr>
          </a:p>
          <a:p>
            <a:pPr algn="l">
              <a:buFont typeface="Arial" panose="020B0604020202020204" pitchFamily="34" charset="0"/>
              <a:buChar char="•"/>
            </a:pPr>
            <a:r>
              <a:rPr lang="en-US" sz="1400" b="0" i="0" dirty="0">
                <a:solidFill>
                  <a:srgbClr val="242424"/>
                </a:solidFill>
                <a:effectLst/>
                <a:latin typeface="Segoe UI" panose="020B0502040204020203" pitchFamily="34" charset="0"/>
              </a:rPr>
              <a:t>Historical data</a:t>
            </a:r>
          </a:p>
          <a:p>
            <a:pPr algn="l">
              <a:buFont typeface="Arial" panose="020B0604020202020204" pitchFamily="34" charset="0"/>
              <a:buChar char="•"/>
            </a:pPr>
            <a:r>
              <a:rPr lang="en-US" sz="1400" b="0" i="0" dirty="0">
                <a:solidFill>
                  <a:srgbClr val="242424"/>
                </a:solidFill>
                <a:effectLst/>
                <a:latin typeface="Segoe UI" panose="020B0502040204020203" pitchFamily="34" charset="0"/>
              </a:rPr>
              <a:t>Current claims data</a:t>
            </a:r>
          </a:p>
          <a:p>
            <a:pPr algn="l">
              <a:buFont typeface="Arial" panose="020B0604020202020204" pitchFamily="34" charset="0"/>
              <a:buChar char="•"/>
            </a:pPr>
            <a:r>
              <a:rPr lang="en-US" sz="1400" b="0" i="0" dirty="0">
                <a:solidFill>
                  <a:srgbClr val="242424"/>
                </a:solidFill>
                <a:effectLst/>
                <a:latin typeface="Segoe UI" panose="020B0502040204020203" pitchFamily="34" charset="0"/>
              </a:rPr>
              <a:t>Statistical data</a:t>
            </a:r>
          </a:p>
          <a:p>
            <a:pPr algn="l">
              <a:buFont typeface="Arial" panose="020B0604020202020204" pitchFamily="34" charset="0"/>
              <a:buChar char="•"/>
            </a:pPr>
            <a:r>
              <a:rPr lang="en-US" sz="1400" b="0" i="0" dirty="0">
                <a:solidFill>
                  <a:srgbClr val="242424"/>
                </a:solidFill>
                <a:effectLst/>
                <a:latin typeface="Segoe UI" panose="020B0502040204020203" pitchFamily="34" charset="0"/>
              </a:rPr>
              <a:t>Diagnosis</a:t>
            </a:r>
          </a:p>
          <a:p>
            <a:pPr algn="l">
              <a:buFont typeface="Arial" panose="020B0604020202020204" pitchFamily="34" charset="0"/>
              <a:buChar char="•"/>
            </a:pPr>
            <a:endParaRPr lang="en-US" sz="1400" b="0" i="0" dirty="0">
              <a:solidFill>
                <a:srgbClr val="242424"/>
              </a:solidFill>
              <a:effectLst/>
              <a:latin typeface="Segoe UI" panose="020B0502040204020203" pitchFamily="34" charset="0"/>
            </a:endParaRPr>
          </a:p>
          <a:p>
            <a:pPr marL="0" indent="0" algn="l">
              <a:buNone/>
            </a:pPr>
            <a:r>
              <a:rPr lang="en-US" sz="1400" b="1" i="0" dirty="0">
                <a:solidFill>
                  <a:srgbClr val="242424"/>
                </a:solidFill>
                <a:effectLst/>
                <a:latin typeface="Segoe UI" panose="020B0502040204020203" pitchFamily="34" charset="0"/>
              </a:rPr>
              <a:t>Care conversation</a:t>
            </a:r>
            <a:r>
              <a:rPr lang="en-US" sz="1400" b="0" i="0" dirty="0">
                <a:solidFill>
                  <a:srgbClr val="242424"/>
                </a:solidFill>
                <a:effectLst/>
                <a:latin typeface="Segoe UI" panose="020B0502040204020203" pitchFamily="34" charset="0"/>
              </a:rPr>
              <a:t> </a:t>
            </a:r>
          </a:p>
          <a:p>
            <a:pPr algn="l">
              <a:buFontTx/>
              <a:buChar char="-"/>
            </a:pPr>
            <a:r>
              <a:rPr lang="en-US" sz="1400" b="0" i="0" dirty="0">
                <a:solidFill>
                  <a:srgbClr val="242424"/>
                </a:solidFill>
                <a:effectLst/>
                <a:latin typeface="Segoe UI" panose="020B0502040204020203" pitchFamily="34" charset="0"/>
              </a:rPr>
              <a:t>scoring is based on the current overall situation, considering:</a:t>
            </a:r>
          </a:p>
          <a:p>
            <a:pPr marL="0" indent="0" algn="l">
              <a:buNone/>
            </a:pPr>
            <a:endParaRPr lang="en-US" sz="1400" b="0" i="0" dirty="0">
              <a:solidFill>
                <a:srgbClr val="242424"/>
              </a:solidFill>
              <a:effectLst/>
              <a:latin typeface="Segoe UI" panose="020B0502040204020203" pitchFamily="34" charset="0"/>
            </a:endParaRPr>
          </a:p>
          <a:p>
            <a:pPr algn="l">
              <a:buFont typeface="Arial" panose="020B0604020202020204" pitchFamily="34" charset="0"/>
              <a:buChar char="•"/>
            </a:pPr>
            <a:r>
              <a:rPr lang="en-US" sz="1400" b="0" i="0" dirty="0">
                <a:solidFill>
                  <a:srgbClr val="242424"/>
                </a:solidFill>
                <a:effectLst/>
                <a:latin typeface="Segoe UI" panose="020B0502040204020203" pitchFamily="34" charset="0"/>
              </a:rPr>
              <a:t>Customer's self-assessment</a:t>
            </a:r>
          </a:p>
          <a:p>
            <a:pPr algn="l">
              <a:buFont typeface="Arial" panose="020B0604020202020204" pitchFamily="34" charset="0"/>
              <a:buChar char="•"/>
            </a:pPr>
            <a:r>
              <a:rPr lang="en-US" sz="1400" b="0" i="0" dirty="0">
                <a:solidFill>
                  <a:srgbClr val="242424"/>
                </a:solidFill>
                <a:effectLst/>
                <a:latin typeface="Segoe UI" panose="020B0502040204020203" pitchFamily="34" charset="0"/>
              </a:rPr>
              <a:t>Compliance level</a:t>
            </a:r>
          </a:p>
          <a:p>
            <a:pPr algn="l">
              <a:buFont typeface="Arial" panose="020B0604020202020204" pitchFamily="34" charset="0"/>
              <a:buChar char="•"/>
            </a:pPr>
            <a:r>
              <a:rPr lang="en-US" sz="1400" b="0" i="0" dirty="0">
                <a:solidFill>
                  <a:srgbClr val="242424"/>
                </a:solidFill>
                <a:effectLst/>
                <a:latin typeface="Segoe UI" panose="020B0502040204020203" pitchFamily="34" charset="0"/>
              </a:rPr>
              <a:t>Work situation</a:t>
            </a:r>
          </a:p>
          <a:p>
            <a:pPr algn="l">
              <a:buFont typeface="Arial" panose="020B0604020202020204" pitchFamily="34" charset="0"/>
              <a:buChar char="•"/>
            </a:pPr>
            <a:r>
              <a:rPr lang="en-US" sz="1400" b="0" i="0" dirty="0">
                <a:solidFill>
                  <a:srgbClr val="242424"/>
                </a:solidFill>
                <a:effectLst/>
                <a:latin typeface="Segoe UI" panose="020B0502040204020203" pitchFamily="34" charset="0"/>
              </a:rPr>
              <a:t>Coping with pain/symptoms</a:t>
            </a:r>
          </a:p>
        </p:txBody>
      </p:sp>
    </p:spTree>
    <p:custDataLst>
      <p:custData r:id="rId1"/>
      <p:custData r:id="rId2"/>
    </p:custDataLst>
    <p:extLst>
      <p:ext uri="{BB962C8B-B14F-4D97-AF65-F5344CB8AC3E}">
        <p14:creationId xmlns:p14="http://schemas.microsoft.com/office/powerpoint/2010/main" val="1858589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CF84676-8CCE-36C8-1B58-15A99594F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84" imgH="486" progId="TCLayout.ActiveDocument.1">
                  <p:embed/>
                </p:oleObj>
              </mc:Choice>
              <mc:Fallback>
                <p:oleObj name="think-cell Slide" r:id="rId5" imgW="484" imgH="486" progId="TCLayout.ActiveDocument.1">
                  <p:embed/>
                  <p:pic>
                    <p:nvPicPr>
                      <p:cNvPr id="10" name="think-cell data - do not delete" hidden="1">
                        <a:extLst>
                          <a:ext uri="{FF2B5EF4-FFF2-40B4-BE49-F238E27FC236}">
                            <a16:creationId xmlns:a16="http://schemas.microsoft.com/office/drawing/2014/main" id="{DCF84676-8CCE-36C8-1B58-15A99594F85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5" name="Billede 4">
            <a:extLst>
              <a:ext uri="{FF2B5EF4-FFF2-40B4-BE49-F238E27FC236}">
                <a16:creationId xmlns:a16="http://schemas.microsoft.com/office/drawing/2014/main" id="{8CF8971D-CC62-4E4B-1B69-D57B1B6CF186}"/>
              </a:ext>
            </a:extLst>
          </p:cNvPr>
          <p:cNvPicPr>
            <a:picLocks noChangeAspect="1"/>
          </p:cNvPicPr>
          <p:nvPr>
            <p:custDataLst>
              <p:tags r:id="rId2"/>
            </p:custDataLst>
          </p:nvPr>
        </p:nvPicPr>
        <p:blipFill rotWithShape="1">
          <a:blip r:embed="rId7">
            <a:extLst>
              <a:ext uri="{28A0092B-C50C-407E-A947-70E740481C1C}">
                <a14:useLocalDpi xmlns:a14="http://schemas.microsoft.com/office/drawing/2010/main" val="0"/>
              </a:ext>
            </a:extLst>
          </a:blip>
          <a:srcRect/>
          <a:stretch/>
        </p:blipFill>
        <p:spPr>
          <a:xfrm>
            <a:off x="5722395" y="220876"/>
            <a:ext cx="6226896" cy="6421719"/>
          </a:xfrm>
          <a:prstGeom prst="rect">
            <a:avLst/>
          </a:prstGeom>
          <a:effectLst>
            <a:outerShdw blurRad="50800" dist="38100" dir="2700000" algn="tl" rotWithShape="0">
              <a:prstClr val="black">
                <a:alpha val="40000"/>
              </a:prstClr>
            </a:outerShdw>
          </a:effectLst>
        </p:spPr>
      </p:pic>
      <p:sp>
        <p:nvSpPr>
          <p:cNvPr id="6" name="Pladsholder til sidefod 5">
            <a:extLst>
              <a:ext uri="{FF2B5EF4-FFF2-40B4-BE49-F238E27FC236}">
                <a16:creationId xmlns:a16="http://schemas.microsoft.com/office/drawing/2014/main" id="{B10A4120-BBF0-F144-8E0E-62C60B3CDF4C}"/>
              </a:ext>
            </a:extLst>
          </p:cNvPr>
          <p:cNvSpPr>
            <a:spLocks noGrp="1"/>
          </p:cNvSpPr>
          <p:nvPr>
            <p:ph type="ftr" sz="quarter" idx="11"/>
          </p:nvPr>
        </p:nvSpPr>
        <p:spPr/>
        <p:txBody>
          <a:bodyPr/>
          <a:lstStyle/>
          <a:p>
            <a:r>
              <a:rPr lang="da-DK"/>
              <a:t>Gjensidige Forsikring Group</a:t>
            </a:r>
          </a:p>
        </p:txBody>
      </p:sp>
      <p:sp>
        <p:nvSpPr>
          <p:cNvPr id="7" name="Pladsholder til slidenummer 6">
            <a:extLst>
              <a:ext uri="{FF2B5EF4-FFF2-40B4-BE49-F238E27FC236}">
                <a16:creationId xmlns:a16="http://schemas.microsoft.com/office/drawing/2014/main" id="{E262D5F9-710B-1050-7991-7AEA83F9C410}"/>
              </a:ext>
            </a:extLst>
          </p:cNvPr>
          <p:cNvSpPr>
            <a:spLocks noGrp="1"/>
          </p:cNvSpPr>
          <p:nvPr>
            <p:ph type="sldNum" sz="quarter" idx="12"/>
          </p:nvPr>
        </p:nvSpPr>
        <p:spPr/>
        <p:txBody>
          <a:bodyPr/>
          <a:lstStyle/>
          <a:p>
            <a:fld id="{23AA811B-2EBD-4900-905E-5BE206449611}" type="slidenum">
              <a:rPr lang="da-DK" smtClean="0"/>
              <a:t>16</a:t>
            </a:fld>
            <a:endParaRPr lang="da-DK"/>
          </a:p>
        </p:txBody>
      </p:sp>
      <p:cxnSp>
        <p:nvCxnSpPr>
          <p:cNvPr id="34" name="Lige forbindelse 33">
            <a:extLst>
              <a:ext uri="{FF2B5EF4-FFF2-40B4-BE49-F238E27FC236}">
                <a16:creationId xmlns:a16="http://schemas.microsoft.com/office/drawing/2014/main" id="{3345B924-76F3-B83F-451E-01933999E993}"/>
              </a:ext>
            </a:extLst>
          </p:cNvPr>
          <p:cNvCxnSpPr>
            <a:cxnSpLocks/>
          </p:cNvCxnSpPr>
          <p:nvPr/>
        </p:nvCxnSpPr>
        <p:spPr>
          <a:xfrm flipH="1">
            <a:off x="9293509" y="4628665"/>
            <a:ext cx="165" cy="136637"/>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Ellipse 7">
            <a:extLst>
              <a:ext uri="{FF2B5EF4-FFF2-40B4-BE49-F238E27FC236}">
                <a16:creationId xmlns:a16="http://schemas.microsoft.com/office/drawing/2014/main" id="{70647CE9-F638-EFD2-04D3-899C3F76A0DD}"/>
              </a:ext>
            </a:extLst>
          </p:cNvPr>
          <p:cNvSpPr/>
          <p:nvPr/>
        </p:nvSpPr>
        <p:spPr>
          <a:xfrm>
            <a:off x="6281224" y="3985761"/>
            <a:ext cx="1431917" cy="1404285"/>
          </a:xfrm>
          <a:prstGeom prst="ellipse">
            <a:avLst/>
          </a:prstGeom>
          <a:solidFill>
            <a:srgbClr val="D0CAC7"/>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tx2"/>
              </a:solidFill>
            </a:endParaRPr>
          </a:p>
        </p:txBody>
      </p:sp>
      <p:sp>
        <p:nvSpPr>
          <p:cNvPr id="11" name="Ellipse 10">
            <a:extLst>
              <a:ext uri="{FF2B5EF4-FFF2-40B4-BE49-F238E27FC236}">
                <a16:creationId xmlns:a16="http://schemas.microsoft.com/office/drawing/2014/main" id="{D2D1685C-E408-1CDC-5C94-A413395E9C74}"/>
              </a:ext>
            </a:extLst>
          </p:cNvPr>
          <p:cNvSpPr/>
          <p:nvPr/>
        </p:nvSpPr>
        <p:spPr>
          <a:xfrm>
            <a:off x="6344130" y="5029778"/>
            <a:ext cx="1369011" cy="13134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200" noProof="0">
              <a:solidFill>
                <a:schemeClr val="bg1"/>
              </a:solidFill>
            </a:endParaRPr>
          </a:p>
        </p:txBody>
      </p:sp>
      <p:sp>
        <p:nvSpPr>
          <p:cNvPr id="4" name="Rektangel: afrundede hjørner 3">
            <a:extLst>
              <a:ext uri="{FF2B5EF4-FFF2-40B4-BE49-F238E27FC236}">
                <a16:creationId xmlns:a16="http://schemas.microsoft.com/office/drawing/2014/main" id="{C8A19BC6-7BC0-5724-248C-39D4EDC65621}"/>
              </a:ext>
            </a:extLst>
          </p:cNvPr>
          <p:cNvSpPr/>
          <p:nvPr/>
        </p:nvSpPr>
        <p:spPr>
          <a:xfrm>
            <a:off x="8267974" y="4057651"/>
            <a:ext cx="2317525" cy="219265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r>
              <a:rPr lang="da-DK" sz="1050" b="1" noProof="0" dirty="0">
                <a:solidFill>
                  <a:schemeClr val="tx2"/>
                </a:solidFill>
              </a:rPr>
              <a:t>Eksempel på forløb</a:t>
            </a:r>
          </a:p>
          <a:p>
            <a:endParaRPr lang="da-DK" sz="800" noProof="0" dirty="0">
              <a:solidFill>
                <a:schemeClr val="tx2"/>
              </a:solidFill>
            </a:endParaRPr>
          </a:p>
          <a:p>
            <a:pPr marL="171450" indent="-171450">
              <a:buFont typeface="Arial" panose="020B0604020202020204" pitchFamily="34" charset="0"/>
              <a:buChar char="•"/>
            </a:pPr>
            <a:r>
              <a:rPr lang="da-DK" sz="1050" noProof="0" dirty="0" err="1">
                <a:solidFill>
                  <a:schemeClr val="tx2"/>
                </a:solidFill>
              </a:rPr>
              <a:t>Forsamtale</a:t>
            </a:r>
            <a:endParaRPr lang="da-DK" sz="1050" noProof="0" dirty="0">
              <a:solidFill>
                <a:schemeClr val="tx2"/>
              </a:solidFill>
            </a:endParaRPr>
          </a:p>
          <a:p>
            <a:pPr marL="171450" indent="-171450">
              <a:buFont typeface="Arial" panose="020B0604020202020204" pitchFamily="34" charset="0"/>
              <a:buChar char="•"/>
            </a:pPr>
            <a:r>
              <a:rPr lang="da-DK" sz="1050" dirty="0">
                <a:solidFill>
                  <a:schemeClr val="tx2"/>
                </a:solidFill>
              </a:rPr>
              <a:t>Udredning inkl. tests</a:t>
            </a:r>
          </a:p>
          <a:p>
            <a:pPr marL="171450" indent="-171450">
              <a:buFont typeface="Arial" panose="020B0604020202020204" pitchFamily="34" charset="0"/>
              <a:buChar char="•"/>
            </a:pPr>
            <a:r>
              <a:rPr lang="da-DK" sz="1050" noProof="0" dirty="0">
                <a:solidFill>
                  <a:schemeClr val="tx2"/>
                </a:solidFill>
              </a:rPr>
              <a:t>Medicinsk behandling</a:t>
            </a:r>
          </a:p>
          <a:p>
            <a:pPr marL="171450" indent="-171450">
              <a:buFont typeface="Arial" panose="020B0604020202020204" pitchFamily="34" charset="0"/>
              <a:buChar char="•"/>
            </a:pPr>
            <a:r>
              <a:rPr lang="da-DK" sz="1050" dirty="0">
                <a:solidFill>
                  <a:schemeClr val="tx2"/>
                </a:solidFill>
              </a:rPr>
              <a:t>Mestringsforløb</a:t>
            </a:r>
          </a:p>
          <a:p>
            <a:pPr marL="171450" indent="-171450">
              <a:buFont typeface="Arial" panose="020B0604020202020204" pitchFamily="34" charset="0"/>
              <a:buChar char="•"/>
            </a:pPr>
            <a:r>
              <a:rPr lang="da-DK" sz="1050" noProof="0" dirty="0">
                <a:solidFill>
                  <a:schemeClr val="tx2"/>
                </a:solidFill>
              </a:rPr>
              <a:t>Henvisning til fortsat medicinudskrivning ved offentlig psykiater</a:t>
            </a:r>
          </a:p>
        </p:txBody>
      </p:sp>
      <p:sp>
        <p:nvSpPr>
          <p:cNvPr id="12" name="Tekstfelt 11">
            <a:extLst>
              <a:ext uri="{FF2B5EF4-FFF2-40B4-BE49-F238E27FC236}">
                <a16:creationId xmlns:a16="http://schemas.microsoft.com/office/drawing/2014/main" id="{BBAEAD06-2E2E-B905-6609-C0EDBEEB3BDF}"/>
              </a:ext>
            </a:extLst>
          </p:cNvPr>
          <p:cNvSpPr txBox="1"/>
          <p:nvPr/>
        </p:nvSpPr>
        <p:spPr>
          <a:xfrm>
            <a:off x="6344130" y="5480022"/>
            <a:ext cx="1306104" cy="338554"/>
          </a:xfrm>
          <a:prstGeom prst="rect">
            <a:avLst/>
          </a:prstGeom>
          <a:noFill/>
        </p:spPr>
        <p:txBody>
          <a:bodyPr wrap="square">
            <a:spAutoFit/>
          </a:bodyPr>
          <a:lstStyle/>
          <a:p>
            <a:pPr algn="ctr"/>
            <a:r>
              <a:rPr lang="da-DK" sz="800" noProof="0" dirty="0">
                <a:solidFill>
                  <a:schemeClr val="bg1"/>
                </a:solidFill>
              </a:rPr>
              <a:t>Følger Nationale Kliniske Retningslinjer</a:t>
            </a:r>
          </a:p>
        </p:txBody>
      </p:sp>
      <p:sp>
        <p:nvSpPr>
          <p:cNvPr id="14" name="Tekstfelt 13">
            <a:extLst>
              <a:ext uri="{FF2B5EF4-FFF2-40B4-BE49-F238E27FC236}">
                <a16:creationId xmlns:a16="http://schemas.microsoft.com/office/drawing/2014/main" id="{9E364481-A166-E124-2D1E-063BA3E00B18}"/>
              </a:ext>
            </a:extLst>
          </p:cNvPr>
          <p:cNvSpPr txBox="1"/>
          <p:nvPr/>
        </p:nvSpPr>
        <p:spPr>
          <a:xfrm>
            <a:off x="6308116" y="4404251"/>
            <a:ext cx="1378132" cy="461665"/>
          </a:xfrm>
          <a:prstGeom prst="rect">
            <a:avLst/>
          </a:prstGeom>
          <a:noFill/>
        </p:spPr>
        <p:txBody>
          <a:bodyPr wrap="square">
            <a:spAutoFit/>
          </a:bodyPr>
          <a:lstStyle/>
          <a:p>
            <a:pPr algn="ctr"/>
            <a:r>
              <a:rPr lang="da-DK" sz="800" noProof="0" dirty="0">
                <a:solidFill>
                  <a:schemeClr val="tx2"/>
                </a:solidFill>
              </a:rPr>
              <a:t>Følger visitations-</a:t>
            </a:r>
          </a:p>
          <a:p>
            <a:pPr algn="ctr"/>
            <a:r>
              <a:rPr lang="da-DK" sz="800" noProof="0" dirty="0">
                <a:solidFill>
                  <a:schemeClr val="tx2"/>
                </a:solidFill>
              </a:rPr>
              <a:t>vejledning fra </a:t>
            </a:r>
          </a:p>
          <a:p>
            <a:pPr algn="ctr"/>
            <a:r>
              <a:rPr lang="da-DK" sz="800" noProof="0" dirty="0">
                <a:solidFill>
                  <a:schemeClr val="tx2"/>
                </a:solidFill>
              </a:rPr>
              <a:t>Sundhedsstyrelsen</a:t>
            </a:r>
          </a:p>
        </p:txBody>
      </p:sp>
      <p:sp>
        <p:nvSpPr>
          <p:cNvPr id="9" name="Titel 1">
            <a:extLst>
              <a:ext uri="{FF2B5EF4-FFF2-40B4-BE49-F238E27FC236}">
                <a16:creationId xmlns:a16="http://schemas.microsoft.com/office/drawing/2014/main" id="{BF6B3AEF-074D-38C6-F7C5-13CF7D844769}"/>
              </a:ext>
            </a:extLst>
          </p:cNvPr>
          <p:cNvSpPr txBox="1">
            <a:spLocks/>
          </p:cNvSpPr>
          <p:nvPr/>
        </p:nvSpPr>
        <p:spPr>
          <a:xfrm>
            <a:off x="250037" y="640155"/>
            <a:ext cx="10184400" cy="982800"/>
          </a:xfrm>
          <a:prstGeom prst="rect">
            <a:avLst/>
          </a:prstGeom>
        </p:spPr>
        <p:txBody>
          <a:bodyPr vert="horz" lIns="0" tIns="0" rIns="0" bIns="0" rtlCol="0" anchor="b" anchorCtr="0">
            <a:noAutofit/>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2800" b="0" i="0" dirty="0">
                <a:solidFill>
                  <a:srgbClr val="242424"/>
                </a:solidFill>
                <a:effectLst/>
              </a:rPr>
              <a:t>Extended </a:t>
            </a:r>
            <a:r>
              <a:rPr lang="da-DK" sz="2800" b="0" i="0" dirty="0" err="1">
                <a:solidFill>
                  <a:srgbClr val="242424"/>
                </a:solidFill>
                <a:effectLst/>
              </a:rPr>
              <a:t>psychiatric</a:t>
            </a:r>
            <a:r>
              <a:rPr lang="da-DK" sz="2800" b="0" i="0" dirty="0">
                <a:solidFill>
                  <a:srgbClr val="242424"/>
                </a:solidFill>
                <a:effectLst/>
              </a:rPr>
              <a:t> </a:t>
            </a:r>
            <a:r>
              <a:rPr lang="da-DK" sz="2800" b="0" i="0" dirty="0" err="1">
                <a:solidFill>
                  <a:srgbClr val="242424"/>
                </a:solidFill>
                <a:effectLst/>
              </a:rPr>
              <a:t>coverage</a:t>
            </a:r>
            <a:endParaRPr lang="en-GB" sz="2800" dirty="0"/>
          </a:p>
          <a:p>
            <a:r>
              <a:rPr lang="en-US" sz="900" b="0" i="0" dirty="0">
                <a:solidFill>
                  <a:schemeClr val="accent1"/>
                </a:solidFill>
                <a:effectLst/>
              </a:rPr>
              <a:t>Covers employees and collective child coverage</a:t>
            </a:r>
            <a:endParaRPr lang="da-DK" sz="1200" dirty="0">
              <a:solidFill>
                <a:schemeClr val="accent1"/>
              </a:solidFill>
            </a:endParaRPr>
          </a:p>
        </p:txBody>
      </p:sp>
      <p:sp>
        <p:nvSpPr>
          <p:cNvPr id="2" name="Tekstfelt 1">
            <a:extLst>
              <a:ext uri="{FF2B5EF4-FFF2-40B4-BE49-F238E27FC236}">
                <a16:creationId xmlns:a16="http://schemas.microsoft.com/office/drawing/2014/main" id="{A49C3E73-3763-A763-2B0B-5C270ECE8CC2}"/>
              </a:ext>
            </a:extLst>
          </p:cNvPr>
          <p:cNvSpPr txBox="1"/>
          <p:nvPr/>
        </p:nvSpPr>
        <p:spPr>
          <a:xfrm>
            <a:off x="250037" y="6188400"/>
            <a:ext cx="4274338" cy="246221"/>
          </a:xfrm>
          <a:prstGeom prst="rect">
            <a:avLst/>
          </a:prstGeom>
          <a:noFill/>
        </p:spPr>
        <p:txBody>
          <a:bodyPr wrap="square" lIns="0" tIns="0" rIns="0" bIns="0" rtlCol="0">
            <a:spAutoFit/>
          </a:bodyPr>
          <a:lstStyle/>
          <a:p>
            <a:pPr algn="l"/>
            <a:r>
              <a:rPr lang="en-US" sz="800" i="0" dirty="0">
                <a:solidFill>
                  <a:schemeClr val="accent1"/>
                </a:solidFill>
                <a:effectLst/>
              </a:rPr>
              <a:t>*Requirement of at least 5 employees and an additional fee of 25 DKK for collective child coverage when opting for extended psychiatric coverage.</a:t>
            </a:r>
            <a:endParaRPr lang="da-DK" sz="800" dirty="0">
              <a:solidFill>
                <a:schemeClr val="accent1"/>
              </a:solidFill>
            </a:endParaRPr>
          </a:p>
        </p:txBody>
      </p:sp>
      <p:sp>
        <p:nvSpPr>
          <p:cNvPr id="23" name="Rectangle 10">
            <a:extLst>
              <a:ext uri="{FF2B5EF4-FFF2-40B4-BE49-F238E27FC236}">
                <a16:creationId xmlns:a16="http://schemas.microsoft.com/office/drawing/2014/main" id="{423D317E-7CDD-23AE-AACF-B82E511FA31C}"/>
              </a:ext>
            </a:extLst>
          </p:cNvPr>
          <p:cNvSpPr>
            <a:spLocks noChangeArrowheads="1"/>
          </p:cNvSpPr>
          <p:nvPr/>
        </p:nvSpPr>
        <p:spPr bwMode="auto">
          <a:xfrm>
            <a:off x="250037" y="2602384"/>
            <a:ext cx="5344518"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a-DK"/>
          </a:p>
        </p:txBody>
      </p:sp>
      <p:sp>
        <p:nvSpPr>
          <p:cNvPr id="24" name="Rectangle 11">
            <a:extLst>
              <a:ext uri="{FF2B5EF4-FFF2-40B4-BE49-F238E27FC236}">
                <a16:creationId xmlns:a16="http://schemas.microsoft.com/office/drawing/2014/main" id="{52FEC82C-67C7-9F75-4FD5-17CE51958F6F}"/>
              </a:ext>
            </a:extLst>
          </p:cNvPr>
          <p:cNvSpPr>
            <a:spLocks noChangeArrowheads="1"/>
          </p:cNvSpPr>
          <p:nvPr/>
        </p:nvSpPr>
        <p:spPr bwMode="auto">
          <a:xfrm>
            <a:off x="250037" y="2602384"/>
            <a:ext cx="5344518" cy="15875"/>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a-DK"/>
          </a:p>
        </p:txBody>
      </p:sp>
      <p:sp>
        <p:nvSpPr>
          <p:cNvPr id="25" name="Rectangle 12">
            <a:extLst>
              <a:ext uri="{FF2B5EF4-FFF2-40B4-BE49-F238E27FC236}">
                <a16:creationId xmlns:a16="http://schemas.microsoft.com/office/drawing/2014/main" id="{066E720D-4A02-1CF0-9B42-D9EA73D6E1BF}"/>
              </a:ext>
            </a:extLst>
          </p:cNvPr>
          <p:cNvSpPr>
            <a:spLocks noChangeArrowheads="1"/>
          </p:cNvSpPr>
          <p:nvPr/>
        </p:nvSpPr>
        <p:spPr bwMode="auto">
          <a:xfrm>
            <a:off x="250037" y="1859083"/>
            <a:ext cx="5344518" cy="255963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3480" rIns="91440" bIns="6348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With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this</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optional</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coverage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reasonable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and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necessary</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outpatient</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assessment</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is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covered</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for the initial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diagnosis</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of a permanent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psychiatric</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/mental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disorder</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and/or permanent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behavioral</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disorder</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which</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based</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on an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individual</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professional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assessment</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is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expected</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to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be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able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to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be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assessed</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and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managed</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privately</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within</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the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insurance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framework with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predominant</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success</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Examples</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include</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the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assessment</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of ADHD, ADD, ASD,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anorexia</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/mild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eating</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disorder</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OCD, bipolar </a:t>
            </a:r>
            <a:r>
              <a:rPr kumimoji="0" lang="da-DK" altLang="da-DK" sz="1000" b="1" i="0" u="none" strike="noStrike" cap="none" normalizeH="0" baseline="0" dirty="0" err="1">
                <a:ln>
                  <a:noFill/>
                </a:ln>
                <a:solidFill>
                  <a:schemeClr val="accent1"/>
                </a:solidFill>
                <a:effectLst/>
                <a:latin typeface="+mn-lt"/>
                <a:cs typeface="Segoe UI" panose="020B0502040204020203" pitchFamily="34" charset="0"/>
              </a:rPr>
              <a:t>disorder</a:t>
            </a:r>
            <a:r>
              <a:rPr kumimoji="0" lang="da-DK" altLang="da-DK" sz="1000" b="1" i="0" u="none" strike="noStrike" cap="none" normalizeH="0" baseline="0" dirty="0">
                <a:ln>
                  <a:noFill/>
                </a:ln>
                <a:solidFill>
                  <a:schemeClr val="accent1"/>
                </a:solidFill>
                <a:effectLst/>
                <a:latin typeface="+mn-lt"/>
                <a:cs typeface="Segoe UI" panose="020B0502040204020203" pitchFamily="34" charset="0"/>
              </a:rPr>
              <a:t>, PTSD.</a:t>
            </a:r>
            <a:endParaRPr kumimoji="0" lang="da-DK" altLang="da-DK" sz="800" b="0" i="0" u="none" strike="noStrike" cap="none" normalizeH="0" baseline="0" dirty="0">
              <a:ln>
                <a:noFill/>
              </a:ln>
              <a:solidFill>
                <a:schemeClr val="accent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a-DK" altLang="da-DK" sz="1000" b="1" i="0" u="none" strike="noStrike" cap="none" normalizeH="0" baseline="0" dirty="0">
              <a:ln>
                <a:noFill/>
              </a:ln>
              <a:solidFill>
                <a:schemeClr val="accent1"/>
              </a:solidFill>
              <a:effectLst/>
              <a:latin typeface="+mn-lt"/>
              <a:cs typeface="Segoe UI" panose="020B0502040204020203"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da-DK" altLang="da-DK" sz="1000" i="0" u="none" strike="noStrike" cap="none" normalizeH="0" baseline="0" dirty="0">
                <a:ln>
                  <a:noFill/>
                </a:ln>
                <a:solidFill>
                  <a:schemeClr val="accent1"/>
                </a:solidFill>
                <a:effectLst/>
                <a:latin typeface="+mn-lt"/>
                <a:cs typeface="Segoe UI" panose="020B0502040204020203" pitchFamily="34" charset="0"/>
              </a:rPr>
              <a:t>Covers the </a:t>
            </a:r>
            <a:r>
              <a:rPr kumimoji="0" lang="da-DK" altLang="da-DK" sz="1000" i="0" u="none" strike="noStrike" cap="none" normalizeH="0" baseline="0" dirty="0" err="1">
                <a:ln>
                  <a:noFill/>
                </a:ln>
                <a:solidFill>
                  <a:schemeClr val="accent1"/>
                </a:solidFill>
                <a:effectLst/>
                <a:latin typeface="+mn-lt"/>
                <a:cs typeface="Segoe UI" panose="020B0502040204020203" pitchFamily="34" charset="0"/>
              </a:rPr>
              <a:t>employee</a:t>
            </a:r>
            <a:r>
              <a:rPr kumimoji="0" lang="da-DK" altLang="da-DK" sz="100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i="0" u="none" strike="noStrike" cap="none" normalizeH="0" baseline="0" dirty="0" err="1">
                <a:ln>
                  <a:noFill/>
                </a:ln>
                <a:solidFill>
                  <a:schemeClr val="accent1"/>
                </a:solidFill>
                <a:effectLst/>
                <a:latin typeface="+mn-lt"/>
                <a:cs typeface="Segoe UI" panose="020B0502040204020203" pitchFamily="34" charset="0"/>
              </a:rPr>
              <a:t>including</a:t>
            </a:r>
            <a:r>
              <a:rPr kumimoji="0" lang="da-DK" altLang="da-DK" sz="100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i="0" u="none" strike="noStrike" cap="none" normalizeH="0" baseline="0" dirty="0" err="1">
                <a:ln>
                  <a:noFill/>
                </a:ln>
                <a:solidFill>
                  <a:schemeClr val="accent1"/>
                </a:solidFill>
                <a:effectLst/>
                <a:latin typeface="+mn-lt"/>
                <a:cs typeface="Segoe UI" panose="020B0502040204020203" pitchFamily="34" charset="0"/>
              </a:rPr>
              <a:t>any</a:t>
            </a:r>
            <a:r>
              <a:rPr kumimoji="0" lang="da-DK" altLang="da-DK" sz="100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i="0" u="none" strike="noStrike" cap="none" normalizeH="0" baseline="0" dirty="0" err="1">
                <a:ln>
                  <a:noFill/>
                </a:ln>
                <a:solidFill>
                  <a:schemeClr val="accent1"/>
                </a:solidFill>
                <a:effectLst/>
                <a:latin typeface="+mn-lt"/>
                <a:cs typeface="Segoe UI" panose="020B0502040204020203" pitchFamily="34" charset="0"/>
              </a:rPr>
              <a:t>collective</a:t>
            </a:r>
            <a:r>
              <a:rPr kumimoji="0" lang="da-DK" altLang="da-DK" sz="100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i="0" u="none" strike="noStrike" cap="none" normalizeH="0" baseline="0" dirty="0" err="1">
                <a:ln>
                  <a:noFill/>
                </a:ln>
                <a:solidFill>
                  <a:schemeClr val="accent1"/>
                </a:solidFill>
                <a:effectLst/>
                <a:latin typeface="+mn-lt"/>
                <a:cs typeface="Segoe UI" panose="020B0502040204020203" pitchFamily="34" charset="0"/>
              </a:rPr>
              <a:t>children</a:t>
            </a:r>
            <a:r>
              <a:rPr kumimoji="0" lang="da-DK" altLang="da-DK" sz="1000" i="0" u="none" strike="noStrike" cap="none" normalizeH="0" baseline="0" dirty="0">
                <a:ln>
                  <a:noFill/>
                </a:ln>
                <a:solidFill>
                  <a:schemeClr val="accent1"/>
                </a:solidFill>
                <a:effectLst/>
                <a:latin typeface="+mn-lt"/>
                <a:cs typeface="Segoe UI" panose="020B0502040204020203" pitchFamily="34" charset="0"/>
              </a:rPr>
              <a:t>*</a:t>
            </a:r>
            <a:endParaRPr kumimoji="0" lang="da-DK" altLang="da-DK" sz="800" i="0" u="none" strike="noStrike" cap="none" normalizeH="0" baseline="0" dirty="0">
              <a:ln>
                <a:noFill/>
              </a:ln>
              <a:solidFill>
                <a:schemeClr val="accent1"/>
              </a:solidFill>
              <a:effectLst/>
              <a:latin typeface="+mn-l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Initial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diagnosis</a:t>
            </a:r>
            <a:endParaRPr kumimoji="0" lang="da-DK" altLang="da-DK" sz="1000" b="0" i="0" u="none" strike="noStrike" cap="none" normalizeH="0" baseline="0" dirty="0">
              <a:ln>
                <a:noFill/>
              </a:ln>
              <a:solidFill>
                <a:schemeClr val="accent1"/>
              </a:solidFill>
              <a:effectLst/>
              <a:latin typeface="+mn-lt"/>
              <a:cs typeface="Segoe UI" panose="020B0502040204020203"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Does</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not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select</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based</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on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disorders</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but on the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customer's</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overall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condition</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and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complexity</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Medical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treatment</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for up to 6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months</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a:t>
            </a: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Coping</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courses</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individual</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family</a:t>
            </a:r>
            <a:endParaRPr kumimoji="0" lang="da-DK" altLang="da-DK" sz="1000" b="0" i="0" u="none" strike="noStrike" cap="none" normalizeH="0" baseline="0" dirty="0">
              <a:ln>
                <a:noFill/>
              </a:ln>
              <a:solidFill>
                <a:schemeClr val="accent1"/>
              </a:solidFill>
              <a:effectLst/>
              <a:latin typeface="+mn-lt"/>
              <a:cs typeface="Segoe UI" panose="020B0502040204020203" pitchFamily="34" charset="0"/>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Coping</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courses</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if</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the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insured</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 is referred to a public </a:t>
            </a:r>
            <a:r>
              <a:rPr kumimoji="0" lang="da-DK" altLang="da-DK" sz="1000" b="0" i="0" u="none" strike="noStrike" cap="none" normalizeH="0" baseline="0" dirty="0" err="1">
                <a:ln>
                  <a:noFill/>
                </a:ln>
                <a:solidFill>
                  <a:schemeClr val="accent1"/>
                </a:solidFill>
                <a:effectLst/>
                <a:latin typeface="+mn-lt"/>
                <a:cs typeface="Segoe UI" panose="020B0502040204020203" pitchFamily="34" charset="0"/>
              </a:rPr>
              <a:t>psychologist</a:t>
            </a:r>
            <a:r>
              <a:rPr kumimoji="0" lang="da-DK" altLang="da-DK" sz="1000" b="0" i="0" u="none" strike="noStrike" cap="none" normalizeH="0" baseline="0" dirty="0">
                <a:ln>
                  <a:noFill/>
                </a:ln>
                <a:solidFill>
                  <a:schemeClr val="accent1"/>
                </a:solidFill>
                <a:effectLst/>
                <a:latin typeface="+mn-lt"/>
                <a:cs typeface="Segoe UI" panose="020B0502040204020203"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da-DK" altLang="da-DK"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53988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D7161673-1E4C-A2DB-74BB-832A9EEEEA3E}"/>
              </a:ext>
            </a:extLst>
          </p:cNvPr>
          <p:cNvGraphicFramePr>
            <a:graphicFrameLocks noChangeAspect="1"/>
          </p:cNvGraphicFramePr>
          <p:nvPr>
            <p:custDataLst>
              <p:tags r:id="rId3"/>
            </p:custDataLst>
            <p:extLst>
              <p:ext uri="{D42A27DB-BD31-4B8C-83A1-F6EECF244321}">
                <p14:modId xmlns:p14="http://schemas.microsoft.com/office/powerpoint/2010/main" val="8326042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10" imgH="409" progId="TCLayout.ActiveDocument.1">
                  <p:embed/>
                </p:oleObj>
              </mc:Choice>
              <mc:Fallback>
                <p:oleObj name="think-cell Slide" r:id="rId5" imgW="410" imgH="409" progId="TCLayout.ActiveDocument.1">
                  <p:embed/>
                  <p:pic>
                    <p:nvPicPr>
                      <p:cNvPr id="3" name="think-cell data - do not delete" hidden="1">
                        <a:extLst>
                          <a:ext uri="{FF2B5EF4-FFF2-40B4-BE49-F238E27FC236}">
                            <a16:creationId xmlns:a16="http://schemas.microsoft.com/office/drawing/2014/main" id="{D7161673-1E4C-A2DB-74BB-832A9EEEEA3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4" name="Title 13">
            <a:extLst>
              <a:ext uri="{FF2B5EF4-FFF2-40B4-BE49-F238E27FC236}">
                <a16:creationId xmlns:a16="http://schemas.microsoft.com/office/drawing/2014/main" id="{21D4A901-D310-DEDC-7B3B-FABB2CE58154}"/>
              </a:ext>
            </a:extLst>
          </p:cNvPr>
          <p:cNvSpPr>
            <a:spLocks noGrp="1"/>
          </p:cNvSpPr>
          <p:nvPr>
            <p:ph type="title"/>
          </p:nvPr>
        </p:nvSpPr>
        <p:spPr>
          <a:xfrm>
            <a:off x="450000" y="622800"/>
            <a:ext cx="9185662" cy="982800"/>
          </a:xfrm>
        </p:spPr>
        <p:txBody>
          <a:bodyPr vert="horz"/>
          <a:lstStyle/>
          <a:p>
            <a:r>
              <a:rPr lang="en-US" dirty="0"/>
              <a:t>Discount and free delivery on thousands of pharmacy products</a:t>
            </a:r>
            <a:endParaRPr lang="da-DK" dirty="0"/>
          </a:p>
        </p:txBody>
      </p:sp>
      <p:sp>
        <p:nvSpPr>
          <p:cNvPr id="15" name="Content Placeholder 14">
            <a:extLst>
              <a:ext uri="{FF2B5EF4-FFF2-40B4-BE49-F238E27FC236}">
                <a16:creationId xmlns:a16="http://schemas.microsoft.com/office/drawing/2014/main" id="{00885373-59C1-37B8-5EB9-42F26601E484}"/>
              </a:ext>
            </a:extLst>
          </p:cNvPr>
          <p:cNvSpPr>
            <a:spLocks noGrp="1"/>
          </p:cNvSpPr>
          <p:nvPr>
            <p:ph idx="1"/>
          </p:nvPr>
        </p:nvSpPr>
        <p:spPr>
          <a:xfrm>
            <a:off x="449999" y="2083084"/>
            <a:ext cx="5934271" cy="3888000"/>
          </a:xfrm>
        </p:spPr>
        <p:txBody>
          <a:bodyPr/>
          <a:lstStyle/>
          <a:p>
            <a:pPr marL="0" indent="0">
              <a:buNone/>
            </a:pPr>
            <a:r>
              <a:rPr lang="en-US" dirty="0"/>
              <a:t>Buy your pharmacy products at a discount when it suits you and get everything delivered free of charge directly to your door.</a:t>
            </a:r>
          </a:p>
          <a:p>
            <a:pPr marL="0" indent="0">
              <a:buNone/>
            </a:pPr>
            <a:r>
              <a:rPr lang="en-US" dirty="0"/>
              <a:t>With your health insurance at Gjensidige, you and your employees get both free delivery to your door and a 10% discount* at </a:t>
            </a:r>
            <a:r>
              <a:rPr lang="en-US" dirty="0" err="1"/>
              <a:t>Apopro</a:t>
            </a:r>
            <a:r>
              <a:rPr lang="en-US" dirty="0"/>
              <a:t> - Denmark's online pharmacy.</a:t>
            </a:r>
          </a:p>
          <a:p>
            <a:pPr marL="0" indent="0">
              <a:buNone/>
            </a:pPr>
            <a:r>
              <a:rPr lang="en-US" dirty="0"/>
              <a:t>You must click on the link </a:t>
            </a:r>
            <a:r>
              <a:rPr lang="da-DK" dirty="0">
                <a:solidFill>
                  <a:srgbClr val="0070C0"/>
                </a:solidFill>
                <a:hlinkClick r:id="rId7"/>
              </a:rPr>
              <a:t>apopro.dk/partner/gjensidige</a:t>
            </a:r>
            <a:r>
              <a:rPr lang="da-DK" dirty="0">
                <a:solidFill>
                  <a:srgbClr val="0070C0"/>
                </a:solidFill>
              </a:rPr>
              <a:t> </a:t>
            </a:r>
            <a:r>
              <a:rPr lang="en-US" dirty="0"/>
              <a:t>and then click "yes, thank you for special customer offer“ </a:t>
            </a:r>
            <a:br>
              <a:rPr lang="en-US" dirty="0"/>
            </a:br>
            <a:r>
              <a:rPr lang="en-US" dirty="0"/>
              <a:t>(ja </a:t>
            </a:r>
            <a:r>
              <a:rPr lang="en-US" dirty="0" err="1"/>
              <a:t>tak</a:t>
            </a:r>
            <a:r>
              <a:rPr lang="en-US" dirty="0"/>
              <a:t> </a:t>
            </a:r>
            <a:r>
              <a:rPr lang="en-US" dirty="0" err="1"/>
              <a:t>til</a:t>
            </a:r>
            <a:r>
              <a:rPr lang="en-US" dirty="0"/>
              <a:t> </a:t>
            </a:r>
            <a:r>
              <a:rPr lang="en-US" dirty="0" err="1"/>
              <a:t>fordelskundetilbud</a:t>
            </a:r>
            <a:r>
              <a:rPr lang="en-US" dirty="0"/>
              <a:t>).</a:t>
            </a:r>
          </a:p>
          <a:p>
            <a:pPr marL="0" indent="0">
              <a:buNone/>
            </a:pPr>
            <a:r>
              <a:rPr lang="en-US" dirty="0"/>
              <a:t>It is only necessary to log in with </a:t>
            </a:r>
            <a:r>
              <a:rPr lang="en-US" dirty="0" err="1"/>
              <a:t>MitID</a:t>
            </a:r>
            <a:r>
              <a:rPr lang="en-US" dirty="0"/>
              <a:t> if you need to buy prescription medicine.</a:t>
            </a:r>
          </a:p>
          <a:p>
            <a:pPr marL="0" indent="0">
              <a:buNone/>
            </a:pPr>
            <a:r>
              <a:rPr lang="en-US" dirty="0"/>
              <a:t>Read more on our website </a:t>
            </a:r>
            <a:r>
              <a:rPr lang="da-DK" dirty="0">
                <a:hlinkClick r:id="rId8"/>
              </a:rPr>
              <a:t>gjensidige.dk/kundefordele/online-apotek</a:t>
            </a:r>
            <a:endParaRPr lang="da-DK" dirty="0"/>
          </a:p>
          <a:p>
            <a:pPr marL="0" indent="0">
              <a:buNone/>
            </a:pPr>
            <a:r>
              <a:rPr lang="en-US" dirty="0"/>
              <a:t>The freight is deducted at the end - just before payment.</a:t>
            </a:r>
            <a:endParaRPr lang="da-DK" dirty="0">
              <a:latin typeface="Gjensidige Type Light" pitchFamily="2" charset="0"/>
            </a:endParaRPr>
          </a:p>
        </p:txBody>
      </p:sp>
      <p:sp>
        <p:nvSpPr>
          <p:cNvPr id="16" name="Subtitle 15">
            <a:extLst>
              <a:ext uri="{FF2B5EF4-FFF2-40B4-BE49-F238E27FC236}">
                <a16:creationId xmlns:a16="http://schemas.microsoft.com/office/drawing/2014/main" id="{899710B0-90D4-95C3-7305-609FFECD6497}"/>
              </a:ext>
            </a:extLst>
          </p:cNvPr>
          <p:cNvSpPr>
            <a:spLocks noGrp="1"/>
          </p:cNvSpPr>
          <p:nvPr>
            <p:ph type="subTitle" idx="13"/>
          </p:nvPr>
        </p:nvSpPr>
        <p:spPr>
          <a:xfrm>
            <a:off x="450000" y="6197600"/>
            <a:ext cx="10184400" cy="258700"/>
          </a:xfrm>
        </p:spPr>
        <p:txBody>
          <a:bodyPr/>
          <a:lstStyle/>
          <a:p>
            <a:pPr>
              <a:lnSpc>
                <a:spcPct val="107000"/>
              </a:lnSpc>
              <a:spcAft>
                <a:spcPts val="800"/>
              </a:spcAft>
            </a:pP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Does</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not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apply</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to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medicines</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medical</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equipment</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goods</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marked with FIXED LOW PRICE and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breast</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milk</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substitute</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The discount agreement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cannot</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be</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used</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during</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Apopro's</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Black Friday, Golden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Week</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Anniversary, </a:t>
            </a:r>
            <a:r>
              <a:rPr lang="da-DK" sz="1200" kern="100" dirty="0" err="1">
                <a:solidFill>
                  <a:srgbClr val="090C33"/>
                </a:solidFill>
                <a:effectLst/>
                <a:latin typeface="Aptos" panose="020B0004020202020204" pitchFamily="34" charset="0"/>
                <a:ea typeface="Aptos" panose="020B0004020202020204" pitchFamily="34" charset="0"/>
                <a:cs typeface="Times New Roman" panose="02020603050405020304" pitchFamily="18" charset="0"/>
              </a:rPr>
              <a:t>Birthday</a:t>
            </a:r>
            <a:r>
              <a:rPr lang="da-DK" sz="1200" kern="100" dirty="0">
                <a:solidFill>
                  <a:srgbClr val="090C33"/>
                </a:solidFill>
                <a:effectLst/>
                <a:latin typeface="Aptos" panose="020B0004020202020204" pitchFamily="34" charset="0"/>
                <a:ea typeface="Aptos" panose="020B0004020202020204" pitchFamily="34" charset="0"/>
                <a:cs typeface="Times New Roman" panose="02020603050405020304" pitchFamily="18" charset="0"/>
              </a:rPr>
              <a:t> and Winter promotions.</a:t>
            </a:r>
          </a:p>
          <a:p>
            <a:endParaRPr lang="da-DK" dirty="0">
              <a:solidFill>
                <a:srgbClr val="FF0000"/>
              </a:solidFill>
            </a:endParaRPr>
          </a:p>
        </p:txBody>
      </p:sp>
      <p:grpSp>
        <p:nvGrpSpPr>
          <p:cNvPr id="8" name="Gruppe 7">
            <a:extLst>
              <a:ext uri="{FF2B5EF4-FFF2-40B4-BE49-F238E27FC236}">
                <a16:creationId xmlns:a16="http://schemas.microsoft.com/office/drawing/2014/main" id="{4E3C294A-2998-350D-5E65-8FD5779F906A}"/>
              </a:ext>
            </a:extLst>
          </p:cNvPr>
          <p:cNvGrpSpPr/>
          <p:nvPr/>
        </p:nvGrpSpPr>
        <p:grpSpPr>
          <a:xfrm>
            <a:off x="6384270" y="2134168"/>
            <a:ext cx="5323348" cy="2705700"/>
            <a:chOff x="6001144" y="2275143"/>
            <a:chExt cx="5323348" cy="2705700"/>
          </a:xfrm>
        </p:grpSpPr>
        <p:pic>
          <p:nvPicPr>
            <p:cNvPr id="10" name="Billede 9" descr="Et billede, der indeholder tekst, fjernsyn, Outputenhed, Udlæsningsenhed&#10;&#10;Automatisk genereret beskrivelse">
              <a:extLst>
                <a:ext uri="{FF2B5EF4-FFF2-40B4-BE49-F238E27FC236}">
                  <a16:creationId xmlns:a16="http://schemas.microsoft.com/office/drawing/2014/main" id="{9D2A2471-0B4E-59AF-59EB-C6570180CE37}"/>
                </a:ext>
              </a:extLst>
            </p:cNvPr>
            <p:cNvPicPr>
              <a:picLocks noChangeAspect="1"/>
            </p:cNvPicPr>
            <p:nvPr/>
          </p:nvPicPr>
          <p:blipFill rotWithShape="1">
            <a:blip r:embed="rId9">
              <a:extLst>
                <a:ext uri="{28A0092B-C50C-407E-A947-70E740481C1C}">
                  <a14:useLocalDpi xmlns:a14="http://schemas.microsoft.com/office/drawing/2010/main" val="0"/>
                </a:ext>
              </a:extLst>
            </a:blip>
            <a:srcRect b="32723"/>
            <a:stretch/>
          </p:blipFill>
          <p:spPr>
            <a:xfrm>
              <a:off x="6001144" y="2275143"/>
              <a:ext cx="5323348" cy="2705700"/>
            </a:xfrm>
            <a:prstGeom prst="rect">
              <a:avLst/>
            </a:prstGeom>
          </p:spPr>
        </p:pic>
        <p:pic>
          <p:nvPicPr>
            <p:cNvPr id="6" name="Billede 5">
              <a:extLst>
                <a:ext uri="{FF2B5EF4-FFF2-40B4-BE49-F238E27FC236}">
                  <a16:creationId xmlns:a16="http://schemas.microsoft.com/office/drawing/2014/main" id="{4B2B2D4D-F165-35CD-B08C-9F96F68DEC57}"/>
                </a:ext>
              </a:extLst>
            </p:cNvPr>
            <p:cNvPicPr>
              <a:picLocks noChangeAspect="1"/>
            </p:cNvPicPr>
            <p:nvPr/>
          </p:nvPicPr>
          <p:blipFill rotWithShape="1">
            <a:blip r:embed="rId10"/>
            <a:srcRect t="14376"/>
            <a:stretch/>
          </p:blipFill>
          <p:spPr>
            <a:xfrm>
              <a:off x="6524947" y="2562985"/>
              <a:ext cx="4270785" cy="2346015"/>
            </a:xfrm>
            <a:prstGeom prst="rect">
              <a:avLst/>
            </a:prstGeom>
          </p:spPr>
        </p:pic>
      </p:grpSp>
    </p:spTree>
    <p:custDataLst>
      <p:custData r:id="rId1"/>
      <p:custData r:id="rId2"/>
    </p:custDataLst>
    <p:extLst>
      <p:ext uri="{BB962C8B-B14F-4D97-AF65-F5344CB8AC3E}">
        <p14:creationId xmlns:p14="http://schemas.microsoft.com/office/powerpoint/2010/main" val="1242388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FAMILY MEMBERS</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p:spPr>
        <p:style>
          <a:lnRef idx="1">
            <a:schemeClr val="accent2"/>
          </a:lnRef>
          <a:fillRef idx="0">
            <a:schemeClr val="accent2"/>
          </a:fillRef>
          <a:effectRef idx="0">
            <a:schemeClr val="accent2"/>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363754"/>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363754"/>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endParaRPr lang="da-DK" sz="1600" b="1" u="sng" dirty="0">
              <a:solidFill>
                <a:schemeClr val="bg1"/>
              </a:solidFill>
              <a:latin typeface="+mn-lt"/>
            </a:endParaRPr>
          </a:p>
        </p:txBody>
      </p:sp>
      <p:sp>
        <p:nvSpPr>
          <p:cNvPr id="20" name="Titel 1">
            <a:extLst>
              <a:ext uri="{FF2B5EF4-FFF2-40B4-BE49-F238E27FC236}">
                <a16:creationId xmlns:a16="http://schemas.microsoft.com/office/drawing/2014/main" id="{31C051D2-037D-01CE-53F8-61F38BF39144}"/>
              </a:ext>
            </a:extLst>
          </p:cNvPr>
          <p:cNvSpPr txBox="1">
            <a:spLocks/>
          </p:cNvSpPr>
          <p:nvPr/>
        </p:nvSpPr>
        <p:spPr>
          <a:xfrm>
            <a:off x="7968897" y="4988968"/>
            <a:ext cx="3831976" cy="505470"/>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accent1"/>
                </a:solidFill>
                <a:latin typeface="+mn-lt"/>
              </a:rPr>
              <a:t>INGEN AUTOMATISK </a:t>
            </a:r>
            <a:br>
              <a:rPr lang="da-DK" sz="1600" b="1" u="sng" dirty="0">
                <a:solidFill>
                  <a:schemeClr val="accent1"/>
                </a:solidFill>
                <a:latin typeface="+mn-lt"/>
              </a:rPr>
            </a:br>
            <a:r>
              <a:rPr lang="da-DK" sz="1600" b="1" u="sng" dirty="0">
                <a:solidFill>
                  <a:schemeClr val="accent1"/>
                </a:solidFill>
                <a:latin typeface="+mn-lt"/>
              </a:rPr>
              <a:t>OMFATTEDE BØRN</a:t>
            </a:r>
          </a:p>
        </p:txBody>
      </p:sp>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6382320" y="4279110"/>
            <a:ext cx="4111096" cy="145424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6382320" y="2291051"/>
            <a:ext cx="4111096" cy="1827894"/>
          </a:xfrm>
          <a:prstGeom prst="roundRect">
            <a:avLst/>
          </a:prstGeom>
          <a:solidFill>
            <a:schemeClr val="accent3"/>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6692748" y="44186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WAITING PERIOD</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6653526" y="2381838"/>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FAMILY MEMBERS</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6653526" y="2733950"/>
            <a:ext cx="3395399" cy="1223412"/>
          </a:xfrm>
          <a:prstGeom prst="rect">
            <a:avLst/>
          </a:prstGeom>
          <a:noFill/>
        </p:spPr>
        <p:txBody>
          <a:bodyPr wrap="square">
            <a:spAutoFit/>
          </a:bodyPr>
          <a:lstStyle/>
          <a:p>
            <a:pPr algn="l"/>
            <a:r>
              <a:rPr lang="en-US" sz="1050" dirty="0">
                <a:solidFill>
                  <a:schemeClr val="bg1"/>
                </a:solidFill>
              </a:rPr>
              <a:t>Family members are spouses/partners who have the same residential address as an employee and are affiliated to a company scheme. </a:t>
            </a:r>
          </a:p>
          <a:p>
            <a:pPr algn="l"/>
            <a:r>
              <a:rPr lang="en-US" sz="1050" dirty="0">
                <a:solidFill>
                  <a:schemeClr val="bg1"/>
                </a:solidFill>
              </a:rPr>
              <a:t>Individually signed children can be insured at a separate price until the child reaches the age of 24. Children apply to yours, mine and ours regardless of residence in Denmark.</a:t>
            </a:r>
            <a:endParaRPr lang="da-DK" sz="1050" dirty="0">
              <a:solidFill>
                <a:schemeClr val="bg1"/>
              </a:solidFill>
            </a:endParaRP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6692748" y="4722610"/>
            <a:ext cx="3194913" cy="1061829"/>
          </a:xfrm>
          <a:prstGeom prst="rect">
            <a:avLst/>
          </a:prstGeom>
          <a:noFill/>
        </p:spPr>
        <p:txBody>
          <a:bodyPr wrap="square">
            <a:spAutoFit/>
          </a:bodyPr>
          <a:lstStyle/>
          <a:p>
            <a:r>
              <a:rPr lang="en-US" sz="1050" dirty="0">
                <a:solidFill>
                  <a:schemeClr val="bg1"/>
                </a:solidFill>
              </a:rPr>
              <a:t>There is a 6-month waiting period for pre-existing illness/injury/suffering of individually subscribed family members. This means that what you are ill with before registering for health insurance is only covered after six months of insurance.</a:t>
            </a:r>
            <a:br>
              <a:rPr lang="da-DK" sz="1050" dirty="0">
                <a:solidFill>
                  <a:schemeClr val="bg1"/>
                </a:solidFill>
              </a:rPr>
            </a:br>
            <a:endParaRPr lang="da-DK" sz="1050" dirty="0">
              <a:solidFill>
                <a:schemeClr val="bg1"/>
              </a:solidFill>
            </a:endParaRPr>
          </a:p>
        </p:txBody>
      </p:sp>
      <p:sp>
        <p:nvSpPr>
          <p:cNvPr id="9" name="Tekstfelt 8">
            <a:extLst>
              <a:ext uri="{FF2B5EF4-FFF2-40B4-BE49-F238E27FC236}">
                <a16:creationId xmlns:a16="http://schemas.microsoft.com/office/drawing/2014/main" id="{67B8E734-B3C1-1690-DDFE-CE13DD0305FE}"/>
              </a:ext>
            </a:extLst>
          </p:cNvPr>
          <p:cNvSpPr txBox="1"/>
          <p:nvPr/>
        </p:nvSpPr>
        <p:spPr>
          <a:xfrm>
            <a:off x="1495493" y="4733923"/>
            <a:ext cx="2109855" cy="1615827"/>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en-US" sz="1050" dirty="0">
                <a:solidFill>
                  <a:schemeClr val="bg1"/>
                </a:solidFill>
              </a:rPr>
              <a:t>Physiotherapy</a:t>
            </a:r>
          </a:p>
          <a:p>
            <a:pPr marL="285750" indent="-285750" algn="l">
              <a:buFont typeface="Arial" panose="020B0604020202020204" pitchFamily="34" charset="0"/>
              <a:buChar char="•"/>
            </a:pPr>
            <a:r>
              <a:rPr lang="en-US" sz="1050" dirty="0">
                <a:solidFill>
                  <a:schemeClr val="bg1"/>
                </a:solidFill>
              </a:rPr>
              <a:t>Chiropractic</a:t>
            </a:r>
          </a:p>
          <a:p>
            <a:pPr marL="285750" indent="-285750" algn="l">
              <a:buFont typeface="Arial" panose="020B0604020202020204" pitchFamily="34" charset="0"/>
              <a:buChar char="•"/>
            </a:pPr>
            <a:r>
              <a:rPr lang="en-US" sz="1050" dirty="0">
                <a:solidFill>
                  <a:schemeClr val="bg1"/>
                </a:solidFill>
              </a:rPr>
              <a:t>Osteopathy</a:t>
            </a:r>
          </a:p>
          <a:p>
            <a:pPr marL="285750" indent="-285750" algn="l">
              <a:buFont typeface="Arial" panose="020B0604020202020204" pitchFamily="34" charset="0"/>
              <a:buChar char="•"/>
            </a:pPr>
            <a:r>
              <a:rPr lang="en-US" sz="1050" dirty="0">
                <a:solidFill>
                  <a:schemeClr val="bg1"/>
                </a:solidFill>
              </a:rPr>
              <a:t>Acupuncture</a:t>
            </a:r>
          </a:p>
          <a:p>
            <a:pPr marL="285750" indent="-285750" algn="l">
              <a:buFont typeface="Arial" panose="020B0604020202020204" pitchFamily="34" charset="0"/>
              <a:buChar char="•"/>
            </a:pPr>
            <a:r>
              <a:rPr lang="en-US" sz="1050" dirty="0">
                <a:solidFill>
                  <a:schemeClr val="bg1"/>
                </a:solidFill>
              </a:rPr>
              <a:t>Reflexology</a:t>
            </a:r>
          </a:p>
          <a:p>
            <a:pPr marL="285750" indent="-285750" algn="l">
              <a:buFont typeface="Arial" panose="020B0604020202020204" pitchFamily="34" charset="0"/>
              <a:buChar char="•"/>
            </a:pPr>
            <a:r>
              <a:rPr lang="en-US" sz="1050" dirty="0">
                <a:solidFill>
                  <a:schemeClr val="bg1"/>
                </a:solidFill>
              </a:rPr>
              <a:t>Foot therapy</a:t>
            </a:r>
          </a:p>
          <a:p>
            <a:pPr marL="285750" indent="-285750" algn="l">
              <a:buFont typeface="Arial" panose="020B0604020202020204" pitchFamily="34" charset="0"/>
              <a:buChar char="•"/>
            </a:pPr>
            <a:endParaRPr lang="da-DK" sz="1050" dirty="0">
              <a:solidFill>
                <a:schemeClr val="bg1"/>
              </a:solidFill>
            </a:endParaRPr>
          </a:p>
          <a:p>
            <a:pPr algn="l"/>
            <a:r>
              <a:rPr lang="en-US" sz="1050" dirty="0">
                <a:solidFill>
                  <a:schemeClr val="bg1"/>
                </a:solidFill>
              </a:rPr>
              <a:t>Physical treatment applies to the musculoskeletal system (muscles, joints, tendons and/or bones).</a:t>
            </a:r>
            <a:endParaRPr lang="da-DK" sz="1050" dirty="0">
              <a:solidFill>
                <a:schemeClr val="bg1"/>
              </a:solidFill>
            </a:endParaRPr>
          </a:p>
        </p:txBody>
      </p:sp>
      <p:sp>
        <p:nvSpPr>
          <p:cNvPr id="12" name="Tekstfelt 11">
            <a:extLst>
              <a:ext uri="{FF2B5EF4-FFF2-40B4-BE49-F238E27FC236}">
                <a16:creationId xmlns:a16="http://schemas.microsoft.com/office/drawing/2014/main" id="{2B2E4CFB-C4EB-5EAB-BBE3-0A58B4A1BB8D}"/>
              </a:ext>
            </a:extLst>
          </p:cNvPr>
          <p:cNvSpPr txBox="1"/>
          <p:nvPr/>
        </p:nvSpPr>
        <p:spPr>
          <a:xfrm>
            <a:off x="3540049" y="4733923"/>
            <a:ext cx="2612622" cy="646331"/>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en-US" sz="1050" dirty="0">
                <a:solidFill>
                  <a:schemeClr val="bg1"/>
                </a:solidFill>
              </a:rPr>
              <a:t>Psychologist</a:t>
            </a:r>
          </a:p>
          <a:p>
            <a:pPr marL="285750" indent="-285750" algn="l">
              <a:buFont typeface="Arial" panose="020B0604020202020204" pitchFamily="34" charset="0"/>
              <a:buChar char="•"/>
            </a:pPr>
            <a:r>
              <a:rPr lang="en-US" sz="1050" dirty="0">
                <a:solidFill>
                  <a:schemeClr val="bg1"/>
                </a:solidFill>
              </a:rPr>
              <a:t>Psychiatrist</a:t>
            </a:r>
          </a:p>
          <a:p>
            <a:pPr marL="285750" indent="-285750" algn="l">
              <a:buFont typeface="Arial" panose="020B0604020202020204" pitchFamily="34" charset="0"/>
              <a:buChar char="•"/>
            </a:pPr>
            <a:r>
              <a:rPr lang="en-US" sz="1050" dirty="0">
                <a:solidFill>
                  <a:schemeClr val="bg1"/>
                </a:solidFill>
              </a:rPr>
              <a:t>Emergency crisis assistance</a:t>
            </a:r>
          </a:p>
          <a:p>
            <a:pPr marL="285750" indent="-285750" algn="l">
              <a:buFont typeface="Arial" panose="020B0604020202020204" pitchFamily="34" charset="0"/>
              <a:buChar char="•"/>
            </a:pPr>
            <a:r>
              <a:rPr lang="en-US" sz="1050" dirty="0">
                <a:solidFill>
                  <a:schemeClr val="bg1"/>
                </a:solidFill>
              </a:rPr>
              <a:t>Abuse incl. gambling addiction</a:t>
            </a:r>
            <a:endParaRPr lang="da-DK" sz="1050" dirty="0">
              <a:solidFill>
                <a:schemeClr val="bg1"/>
              </a:solidFill>
            </a:endParaRPr>
          </a:p>
        </p:txBody>
      </p:sp>
      <p:sp>
        <p:nvSpPr>
          <p:cNvPr id="16" name="Tekstfelt 15">
            <a:extLst>
              <a:ext uri="{FF2B5EF4-FFF2-40B4-BE49-F238E27FC236}">
                <a16:creationId xmlns:a16="http://schemas.microsoft.com/office/drawing/2014/main" id="{93DDE8AF-FE77-5176-5B6B-5F98D0A43F28}"/>
              </a:ext>
            </a:extLst>
          </p:cNvPr>
          <p:cNvSpPr txBox="1"/>
          <p:nvPr/>
        </p:nvSpPr>
        <p:spPr>
          <a:xfrm>
            <a:off x="1491700" y="2378540"/>
            <a:ext cx="5147618" cy="2100575"/>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lang="en-US" sz="1050" dirty="0">
                <a:solidFill>
                  <a:schemeClr val="bg1"/>
                </a:solidFill>
              </a:rPr>
              <a:t>Investigation, treatment and surgery incl. reoperation</a:t>
            </a:r>
          </a:p>
          <a:p>
            <a:pPr marL="285750" indent="-285750" algn="l">
              <a:buFont typeface="Arial" panose="020B0604020202020204" pitchFamily="34" charset="0"/>
              <a:buChar char="•"/>
            </a:pPr>
            <a:r>
              <a:rPr lang="en-US" sz="1050" dirty="0">
                <a:solidFill>
                  <a:schemeClr val="bg1"/>
                </a:solidFill>
              </a:rPr>
              <a:t>Control, medication, rehabilitation, aids</a:t>
            </a:r>
          </a:p>
          <a:p>
            <a:pPr marL="285750" indent="-285750" algn="l">
              <a:buFont typeface="Arial" panose="020B0604020202020204" pitchFamily="34" charset="0"/>
              <a:buChar char="•"/>
            </a:pPr>
            <a:r>
              <a:rPr lang="en-US" sz="1050" dirty="0">
                <a:solidFill>
                  <a:schemeClr val="bg1"/>
                </a:solidFill>
              </a:rPr>
              <a:t>Terminal care, home nurse and home help</a:t>
            </a:r>
          </a:p>
          <a:p>
            <a:pPr marL="285750" indent="-285750" algn="l">
              <a:buFont typeface="Arial" panose="020B0604020202020204" pitchFamily="34" charset="0"/>
              <a:buChar char="•"/>
            </a:pPr>
            <a:r>
              <a:rPr lang="en-US" sz="1050" dirty="0">
                <a:solidFill>
                  <a:schemeClr val="bg1"/>
                </a:solidFill>
              </a:rPr>
              <a:t>Chronic illness arising during the insurance period (6 months)</a:t>
            </a:r>
          </a:p>
          <a:p>
            <a:pPr marL="285750" indent="-285750" algn="l">
              <a:buFont typeface="Arial" panose="020B0604020202020204" pitchFamily="34" charset="0"/>
              <a:buChar char="•"/>
            </a:pPr>
            <a:r>
              <a:rPr lang="en-US" sz="1050" dirty="0">
                <a:solidFill>
                  <a:schemeClr val="bg1"/>
                </a:solidFill>
              </a:rPr>
              <a:t>Consequences for chronic conditions arising during the insurance period</a:t>
            </a:r>
          </a:p>
          <a:p>
            <a:pPr marL="285750" indent="-285750" algn="l">
              <a:buFont typeface="Arial" panose="020B0604020202020204" pitchFamily="34" charset="0"/>
              <a:buChar char="•"/>
            </a:pPr>
            <a:r>
              <a:rPr lang="en-US" sz="1050" dirty="0">
                <a:solidFill>
                  <a:schemeClr val="bg1"/>
                </a:solidFill>
              </a:rPr>
              <a:t>Second and third opinions</a:t>
            </a:r>
          </a:p>
          <a:p>
            <a:pPr marL="285750" indent="-285750">
              <a:buFont typeface="Arial" panose="020B0604020202020204" pitchFamily="34" charset="0"/>
              <a:buChar char="•"/>
            </a:pPr>
            <a:r>
              <a:rPr kumimoji="0" lang="en-US" sz="1050" b="0" i="0" u="none" strike="noStrike" kern="100" cap="none" spc="0" normalizeH="0" baseline="0" noProof="0" dirty="0">
                <a:ln>
                  <a:noFill/>
                </a:ln>
                <a:solidFill>
                  <a:schemeClr val="bg1"/>
                </a:solidFill>
                <a:effectLst/>
                <a:uLnTx/>
                <a:uFillTx/>
                <a:latin typeface="+mn-lt"/>
                <a:ea typeface="Aptos" panose="020B0004020202020204" pitchFamily="34" charset="0"/>
                <a:cs typeface="Times New Roman" panose="02020603050405020304" pitchFamily="18" charset="0"/>
              </a:rPr>
              <a:t>Cancer (forms of cancer covered by standardized treatment regimens are excluded)</a:t>
            </a:r>
            <a:endParaRPr lang="en-US" sz="1050" dirty="0">
              <a:solidFill>
                <a:schemeClr val="bg1"/>
              </a:solidFill>
            </a:endParaRPr>
          </a:p>
          <a:p>
            <a:pPr marL="285750" indent="-285750" algn="l">
              <a:buFont typeface="Arial" panose="020B0604020202020204" pitchFamily="34" charset="0"/>
              <a:buChar char="•"/>
            </a:pPr>
            <a:r>
              <a:rPr lang="en-US" sz="1050" dirty="0">
                <a:solidFill>
                  <a:schemeClr val="bg1"/>
                </a:solidFill>
              </a:rPr>
              <a:t>Dietician</a:t>
            </a:r>
          </a:p>
          <a:p>
            <a:pPr marL="285750" indent="-285750" algn="l">
              <a:buFont typeface="Arial" panose="020B0604020202020204" pitchFamily="34" charset="0"/>
              <a:buChar char="•"/>
            </a:pPr>
            <a:r>
              <a:rPr lang="en-US" sz="1050" dirty="0">
                <a:solidFill>
                  <a:schemeClr val="bg1"/>
                </a:solidFill>
              </a:rPr>
              <a:t>Varicose veins, droopy eyelids and cataracts</a:t>
            </a:r>
          </a:p>
          <a:p>
            <a:pPr marL="285750" indent="-285750" algn="l">
              <a:buFont typeface="Arial" panose="020B0604020202020204" pitchFamily="34" charset="0"/>
              <a:buChar char="•"/>
            </a:pPr>
            <a:r>
              <a:rPr lang="en-US" sz="1050" dirty="0">
                <a:solidFill>
                  <a:schemeClr val="bg1"/>
                </a:solidFill>
              </a:rPr>
              <a:t>Asthma and allergies</a:t>
            </a:r>
          </a:p>
          <a:p>
            <a:pPr marL="285750" indent="-285750" algn="l">
              <a:buFont typeface="Arial" panose="020B0604020202020204" pitchFamily="34" charset="0"/>
              <a:buChar char="•"/>
            </a:pPr>
            <a:r>
              <a:rPr lang="en-US" sz="1050" dirty="0">
                <a:solidFill>
                  <a:schemeClr val="bg1"/>
                </a:solidFill>
              </a:rPr>
              <a:t>Transport to and from examination/treatment</a:t>
            </a:r>
          </a:p>
          <a:p>
            <a:pPr marL="285750" indent="-285750" algn="l">
              <a:buFont typeface="Arial" panose="020B0604020202020204" pitchFamily="34" charset="0"/>
              <a:buChar char="•"/>
            </a:pPr>
            <a:r>
              <a:rPr lang="en-US" sz="1050" dirty="0">
                <a:solidFill>
                  <a:schemeClr val="bg1"/>
                </a:solidFill>
              </a:rPr>
              <a:t>Patient transport lying</a:t>
            </a:r>
            <a:endParaRPr lang="da-DK" sz="1050" dirty="0">
              <a:solidFill>
                <a:schemeClr val="bg1"/>
              </a:solidFill>
            </a:endParaRPr>
          </a:p>
        </p:txBody>
      </p:sp>
      <p:sp>
        <p:nvSpPr>
          <p:cNvPr id="18" name="Titel 1">
            <a:extLst>
              <a:ext uri="{FF2B5EF4-FFF2-40B4-BE49-F238E27FC236}">
                <a16:creationId xmlns:a16="http://schemas.microsoft.com/office/drawing/2014/main" id="{D0DE6B7B-D06C-188F-93A7-DE458A1CDF53}"/>
              </a:ext>
            </a:extLst>
          </p:cNvPr>
          <p:cNvSpPr txBox="1"/>
          <p:nvPr/>
        </p:nvSpPr>
        <p:spPr>
          <a:xfrm rot="16200000">
            <a:off x="269424" y="2933501"/>
            <a:ext cx="234751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PRIVATE HOSPITAL AND CLINIC</a:t>
            </a:r>
          </a:p>
        </p:txBody>
      </p:sp>
      <p:sp>
        <p:nvSpPr>
          <p:cNvPr id="26" name="Titel 1">
            <a:extLst>
              <a:ext uri="{FF2B5EF4-FFF2-40B4-BE49-F238E27FC236}">
                <a16:creationId xmlns:a16="http://schemas.microsoft.com/office/drawing/2014/main" id="{0EC44CB8-E572-0DBB-61FF-868A2A3F33F4}"/>
              </a:ext>
            </a:extLst>
          </p:cNvPr>
          <p:cNvSpPr txBox="1"/>
          <p:nvPr/>
        </p:nvSpPr>
        <p:spPr>
          <a:xfrm rot="16200000">
            <a:off x="379849" y="3845495"/>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BODY</a:t>
            </a:r>
          </a:p>
        </p:txBody>
      </p:sp>
      <p:sp>
        <p:nvSpPr>
          <p:cNvPr id="27" name="Titel 1">
            <a:extLst>
              <a:ext uri="{FF2B5EF4-FFF2-40B4-BE49-F238E27FC236}">
                <a16:creationId xmlns:a16="http://schemas.microsoft.com/office/drawing/2014/main" id="{E672803B-0638-A54D-F0E9-7C4B5D6ECCC6}"/>
              </a:ext>
            </a:extLst>
          </p:cNvPr>
          <p:cNvSpPr txBox="1"/>
          <p:nvPr/>
        </p:nvSpPr>
        <p:spPr>
          <a:xfrm rot="16200000">
            <a:off x="2428483" y="3775802"/>
            <a:ext cx="2223132"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100" b="1" u="sng" dirty="0">
                <a:solidFill>
                  <a:schemeClr val="bg1"/>
                </a:solidFill>
                <a:latin typeface="+mn-lt"/>
              </a:rPr>
              <a:t>MIND</a:t>
            </a:r>
          </a:p>
        </p:txBody>
      </p:sp>
      <p:sp>
        <p:nvSpPr>
          <p:cNvPr id="3" name="Tekstfelt 2">
            <a:extLst>
              <a:ext uri="{FF2B5EF4-FFF2-40B4-BE49-F238E27FC236}">
                <a16:creationId xmlns:a16="http://schemas.microsoft.com/office/drawing/2014/main" id="{55D58EAC-D1D8-0F20-50CC-C32FB04206E6}"/>
              </a:ext>
            </a:extLst>
          </p:cNvPr>
          <p:cNvSpPr txBox="1"/>
          <p:nvPr/>
        </p:nvSpPr>
        <p:spPr>
          <a:xfrm>
            <a:off x="1185731" y="1730061"/>
            <a:ext cx="5147618" cy="369332"/>
          </a:xfrm>
          <a:prstGeom prst="rect">
            <a:avLst/>
          </a:prstGeom>
          <a:noFill/>
        </p:spPr>
        <p:txBody>
          <a:bodyPr wrap="square" lIns="0" tIns="0" rIns="0" bIns="0" rtlCol="0">
            <a:spAutoFit/>
          </a:bodyPr>
          <a:lstStyle/>
          <a:p>
            <a:pPr algn="l"/>
            <a:r>
              <a:rPr lang="da-DK" sz="2400" b="1" dirty="0">
                <a:solidFill>
                  <a:schemeClr val="bg1"/>
                </a:solidFill>
              </a:rPr>
              <a:t>Health </a:t>
            </a:r>
            <a:r>
              <a:rPr lang="da-DK" sz="2400" b="1" dirty="0" err="1">
                <a:solidFill>
                  <a:schemeClr val="bg1"/>
                </a:solidFill>
              </a:rPr>
              <a:t>insurance</a:t>
            </a:r>
            <a:endParaRPr lang="da-DK" sz="2400" b="1" dirty="0">
              <a:solidFill>
                <a:schemeClr val="bg1"/>
              </a:solidFill>
            </a:endParaRPr>
          </a:p>
        </p:txBody>
      </p:sp>
    </p:spTree>
    <p:extLst>
      <p:ext uri="{BB962C8B-B14F-4D97-AF65-F5344CB8AC3E}">
        <p14:creationId xmlns:p14="http://schemas.microsoft.com/office/powerpoint/2010/main" val="9176268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1B9175CA-0F87-4275-9E9A-5136351A1203}"/>
              </a:ext>
            </a:extLst>
          </p:cNvPr>
          <p:cNvSpPr txBox="1">
            <a:spLocks/>
          </p:cNvSpPr>
          <p:nvPr/>
        </p:nvSpPr>
        <p:spPr bwMode="white">
          <a:xfrm>
            <a:off x="-540127" y="-173587"/>
            <a:ext cx="10184400" cy="982800"/>
          </a:xfrm>
          <a:prstGeom prst="rect">
            <a:avLst/>
          </a:prstGeom>
        </p:spPr>
        <p:txBody>
          <a:bodyPr vert="horz" lIns="0" tIns="0" rIns="0" bIns="0" rtlCol="0" anchor="b" anchorCtr="0">
            <a:noAutofit/>
          </a:bodyPr>
          <a:lstStyle>
            <a:lvl1pPr indent="1008202" algn="l" defTabSz="914400" rtl="0" eaLnBrk="1" latinLnBrk="0" hangingPunct="1">
              <a:lnSpc>
                <a:spcPct val="90000"/>
              </a:lnSpc>
              <a:spcBef>
                <a:spcPct val="0"/>
              </a:spcBef>
              <a:buNone/>
              <a:defRPr sz="9002" b="0" kern="1200">
                <a:solidFill>
                  <a:srgbClr val="F4FFAF"/>
                </a:solidFill>
                <a:latin typeface="+mj-lt"/>
                <a:ea typeface="+mj-ea"/>
                <a:cs typeface="+mj-cs"/>
              </a:defRPr>
            </a:lvl1pPr>
          </a:lstStyle>
          <a:p>
            <a:r>
              <a:rPr lang="da-DK" sz="3200" b="1" dirty="0">
                <a:solidFill>
                  <a:schemeClr val="accent1"/>
                </a:solidFill>
              </a:rPr>
              <a:t>CLAIMS MANAGEMENT</a:t>
            </a:r>
          </a:p>
        </p:txBody>
      </p:sp>
      <p:cxnSp>
        <p:nvCxnSpPr>
          <p:cNvPr id="11" name="Lige forbindelse 10">
            <a:extLst>
              <a:ext uri="{FF2B5EF4-FFF2-40B4-BE49-F238E27FC236}">
                <a16:creationId xmlns:a16="http://schemas.microsoft.com/office/drawing/2014/main" id="{179E4B11-33EB-CD5B-8812-14DE7CB512DD}"/>
              </a:ext>
            </a:extLst>
          </p:cNvPr>
          <p:cNvCxnSpPr/>
          <p:nvPr/>
        </p:nvCxnSpPr>
        <p:spPr>
          <a:xfrm>
            <a:off x="437334" y="809214"/>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25" name="Tekstfelt 24">
            <a:extLst>
              <a:ext uri="{FF2B5EF4-FFF2-40B4-BE49-F238E27FC236}">
                <a16:creationId xmlns:a16="http://schemas.microsoft.com/office/drawing/2014/main" id="{E50F05DE-BF72-365A-F4B3-D500DC99B687}"/>
              </a:ext>
            </a:extLst>
          </p:cNvPr>
          <p:cNvSpPr txBox="1"/>
          <p:nvPr/>
        </p:nvSpPr>
        <p:spPr>
          <a:xfrm>
            <a:off x="830791" y="2356783"/>
            <a:ext cx="3813544" cy="606256"/>
          </a:xfrm>
          <a:prstGeom prst="rect">
            <a:avLst/>
          </a:prstGeom>
          <a:noFill/>
        </p:spPr>
        <p:txBody>
          <a:bodyPr wrap="square" lIns="0" tIns="0" rIns="0" bIns="0" rtlCol="0">
            <a:spAutoFit/>
          </a:bodyPr>
          <a:lstStyle/>
          <a:p>
            <a:pPr algn="l"/>
            <a:r>
              <a:rPr lang="da-DK" sz="1050" b="1" dirty="0">
                <a:solidFill>
                  <a:schemeClr val="bg1"/>
                </a:solidFill>
              </a:rPr>
              <a:t>MÆGLERPORTAEN</a:t>
            </a:r>
            <a:br>
              <a:rPr lang="da-DK" sz="1050" dirty="0">
                <a:solidFill>
                  <a:schemeClr val="bg1"/>
                </a:solidFill>
              </a:rPr>
            </a:br>
            <a:endParaRPr lang="da-DK" sz="1050" dirty="0">
              <a:solidFill>
                <a:schemeClr val="bg1"/>
              </a:solidFill>
            </a:endParaRPr>
          </a:p>
          <a:p>
            <a:pPr marL="171450" indent="-171450" algn="l">
              <a:buFont typeface="Arial" panose="020B0604020202020204" pitchFamily="34" charset="0"/>
              <a:buChar char="•"/>
            </a:pPr>
            <a:r>
              <a:rPr lang="da-DK" sz="1050" dirty="0">
                <a:solidFill>
                  <a:schemeClr val="bg1"/>
                </a:solidFill>
              </a:rPr>
              <a:t>Log in via Gjensidige.dk</a:t>
            </a:r>
          </a:p>
          <a:p>
            <a:pPr marL="171450" indent="-171450" algn="l">
              <a:buFont typeface="Arial" panose="020B0604020202020204" pitchFamily="34" charset="0"/>
              <a:buChar char="•"/>
            </a:pPr>
            <a:r>
              <a:rPr lang="da-DK" sz="1050" dirty="0">
                <a:solidFill>
                  <a:schemeClr val="bg1"/>
                </a:solidFill>
              </a:rPr>
              <a:t>Til –og afmelding af medarbejdere</a:t>
            </a:r>
          </a:p>
          <a:p>
            <a:pPr marL="171450" indent="-171450" algn="l">
              <a:buFont typeface="Arial" panose="020B0604020202020204" pitchFamily="34" charset="0"/>
              <a:buChar char="•"/>
            </a:pPr>
            <a:r>
              <a:rPr lang="da-DK" sz="1050" dirty="0">
                <a:solidFill>
                  <a:schemeClr val="bg1"/>
                </a:solidFill>
              </a:rPr>
              <a:t>Se dækninger, x, x</a:t>
            </a:r>
          </a:p>
        </p:txBody>
      </p:sp>
      <p:sp>
        <p:nvSpPr>
          <p:cNvPr id="2" name="Rektangel 1">
            <a:extLst>
              <a:ext uri="{FF2B5EF4-FFF2-40B4-BE49-F238E27FC236}">
                <a16:creationId xmlns:a16="http://schemas.microsoft.com/office/drawing/2014/main" id="{25D28B66-96F1-BD7A-30FC-C19A4DC65895}"/>
              </a:ext>
            </a:extLst>
          </p:cNvPr>
          <p:cNvSpPr/>
          <p:nvPr/>
        </p:nvSpPr>
        <p:spPr>
          <a:xfrm>
            <a:off x="974383" y="1422402"/>
            <a:ext cx="504056" cy="4032447"/>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dirty="0">
              <a:solidFill>
                <a:schemeClr val="bg1"/>
              </a:solidFill>
            </a:endParaRPr>
          </a:p>
        </p:txBody>
      </p:sp>
      <p:sp>
        <p:nvSpPr>
          <p:cNvPr id="7" name="Tekstfelt 6">
            <a:extLst>
              <a:ext uri="{FF2B5EF4-FFF2-40B4-BE49-F238E27FC236}">
                <a16:creationId xmlns:a16="http://schemas.microsoft.com/office/drawing/2014/main" id="{52D151FC-366D-05ED-CAEF-6199E5D65257}"/>
              </a:ext>
            </a:extLst>
          </p:cNvPr>
          <p:cNvSpPr txBox="1"/>
          <p:nvPr/>
        </p:nvSpPr>
        <p:spPr>
          <a:xfrm>
            <a:off x="1634399" y="1615858"/>
            <a:ext cx="2592503" cy="492443"/>
          </a:xfrm>
          <a:prstGeom prst="rect">
            <a:avLst/>
          </a:prstGeom>
          <a:noFill/>
        </p:spPr>
        <p:txBody>
          <a:bodyPr wrap="square" lIns="0" tIns="0" rIns="0" bIns="0" rtlCol="0">
            <a:spAutoFit/>
          </a:bodyPr>
          <a:lstStyle/>
          <a:p>
            <a:pPr algn="l"/>
            <a:r>
              <a:rPr lang="en-US" sz="1600" b="1" dirty="0">
                <a:solidFill>
                  <a:schemeClr val="tx2"/>
                </a:solidFill>
              </a:rPr>
              <a:t>CLAIMS MANAGEMENT IN</a:t>
            </a:r>
          </a:p>
          <a:p>
            <a:pPr algn="l"/>
            <a:r>
              <a:rPr lang="en-US" sz="1600" b="1" dirty="0">
                <a:solidFill>
                  <a:schemeClr val="tx2"/>
                </a:solidFill>
              </a:rPr>
              <a:t>THE HEALTH CENTER</a:t>
            </a:r>
            <a:endParaRPr lang="da-DK" sz="1600" b="1" dirty="0">
              <a:solidFill>
                <a:schemeClr val="tx2"/>
              </a:solidFill>
            </a:endParaRPr>
          </a:p>
        </p:txBody>
      </p:sp>
      <p:pic>
        <p:nvPicPr>
          <p:cNvPr id="8" name="Grafik 7" descr="Callcenter kontur">
            <a:extLst>
              <a:ext uri="{FF2B5EF4-FFF2-40B4-BE49-F238E27FC236}">
                <a16:creationId xmlns:a16="http://schemas.microsoft.com/office/drawing/2014/main" id="{B056D929-3B85-7C43-8570-1E2AB549125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184" y="1511374"/>
            <a:ext cx="601216" cy="601216"/>
          </a:xfrm>
          <a:prstGeom prst="rect">
            <a:avLst/>
          </a:prstGeom>
        </p:spPr>
      </p:pic>
      <p:sp>
        <p:nvSpPr>
          <p:cNvPr id="12" name="Tekstfelt 11">
            <a:extLst>
              <a:ext uri="{FF2B5EF4-FFF2-40B4-BE49-F238E27FC236}">
                <a16:creationId xmlns:a16="http://schemas.microsoft.com/office/drawing/2014/main" id="{97C624B6-A84E-F88E-9099-B5EF4BCC7299}"/>
              </a:ext>
            </a:extLst>
          </p:cNvPr>
          <p:cNvSpPr txBox="1"/>
          <p:nvPr/>
        </p:nvSpPr>
        <p:spPr>
          <a:xfrm>
            <a:off x="1333859" y="2237158"/>
            <a:ext cx="2592288" cy="2769989"/>
          </a:xfrm>
          <a:prstGeom prst="rect">
            <a:avLst/>
          </a:prstGeom>
          <a:noFill/>
        </p:spPr>
        <p:txBody>
          <a:bodyPr wrap="square" lIns="0" tIns="0" rIns="0" bIns="0" rtlCol="0">
            <a:spAutoFit/>
          </a:bodyPr>
          <a:lstStyle/>
          <a:p>
            <a:pPr marL="179705" indent="-179705">
              <a:buFont typeface="Arial" panose="020B0604020202020204" pitchFamily="34" charset="0"/>
              <a:buChar char="•"/>
            </a:pPr>
            <a:r>
              <a:rPr lang="en-US" sz="1000" b="1" dirty="0">
                <a:solidFill>
                  <a:schemeClr val="accent1"/>
                </a:solidFill>
              </a:rPr>
              <a:t>26</a:t>
            </a:r>
            <a:r>
              <a:rPr lang="en-US" sz="1000" dirty="0">
                <a:solidFill>
                  <a:schemeClr val="accent1"/>
                </a:solidFill>
              </a:rPr>
              <a:t> healthcare specialist nurses, physiotherapists and insurance graduates</a:t>
            </a:r>
          </a:p>
          <a:p>
            <a:pPr marL="179705" indent="-179705">
              <a:buFont typeface="Arial" panose="020B0604020202020204" pitchFamily="34" charset="0"/>
              <a:buChar char="•"/>
            </a:pPr>
            <a:endParaRPr lang="en-US" sz="1000" dirty="0">
              <a:solidFill>
                <a:schemeClr val="accent1"/>
              </a:solidFill>
            </a:endParaRPr>
          </a:p>
          <a:p>
            <a:pPr marL="179705" indent="-179705">
              <a:buFont typeface="Arial" panose="020B0604020202020204" pitchFamily="34" charset="0"/>
              <a:buChar char="•"/>
            </a:pPr>
            <a:r>
              <a:rPr lang="en-US" sz="1000" dirty="0">
                <a:solidFill>
                  <a:schemeClr val="accent1"/>
                </a:solidFill>
              </a:rPr>
              <a:t>Several employees are further trained as stress coaches</a:t>
            </a:r>
          </a:p>
          <a:p>
            <a:pPr marL="179705" indent="-179705">
              <a:buFont typeface="Arial" panose="020B0604020202020204" pitchFamily="34" charset="0"/>
              <a:buChar char="•"/>
            </a:pPr>
            <a:endParaRPr lang="en-US" sz="1000" dirty="0">
              <a:solidFill>
                <a:schemeClr val="accent1"/>
              </a:solidFill>
            </a:endParaRPr>
          </a:p>
          <a:p>
            <a:pPr marL="179705" indent="-179705">
              <a:buFont typeface="Arial" panose="020B0604020202020204" pitchFamily="34" charset="0"/>
              <a:buChar char="•"/>
            </a:pPr>
            <a:r>
              <a:rPr lang="en-US" sz="1000" dirty="0">
                <a:solidFill>
                  <a:schemeClr val="accent1"/>
                </a:solidFill>
              </a:rPr>
              <a:t>Several employees are further trained to be able to give advice on the desire to stop smoking, etc.</a:t>
            </a:r>
          </a:p>
          <a:p>
            <a:pPr marL="179705" indent="-179705">
              <a:buFont typeface="Arial" panose="020B0604020202020204" pitchFamily="34" charset="0"/>
              <a:buChar char="•"/>
            </a:pPr>
            <a:endParaRPr lang="en-US" sz="1000" dirty="0">
              <a:solidFill>
                <a:schemeClr val="accent1"/>
              </a:solidFill>
            </a:endParaRPr>
          </a:p>
          <a:p>
            <a:pPr marL="179705" indent="-179705">
              <a:buFont typeface="Arial" panose="020B0604020202020204" pitchFamily="34" charset="0"/>
              <a:buChar char="•"/>
            </a:pPr>
            <a:r>
              <a:rPr lang="en-US" sz="1000" dirty="0">
                <a:solidFill>
                  <a:schemeClr val="accent1"/>
                </a:solidFill>
              </a:rPr>
              <a:t>A team with high seniority – an average of </a:t>
            </a:r>
            <a:r>
              <a:rPr lang="en-US" sz="1000" b="1" dirty="0">
                <a:solidFill>
                  <a:schemeClr val="accent1"/>
                </a:solidFill>
              </a:rPr>
              <a:t>7 years</a:t>
            </a:r>
          </a:p>
          <a:p>
            <a:pPr marL="179705" indent="-179705">
              <a:buFont typeface="Arial" panose="020B0604020202020204" pitchFamily="34" charset="0"/>
              <a:buChar char="•"/>
            </a:pPr>
            <a:endParaRPr lang="en-US" sz="1000" dirty="0">
              <a:solidFill>
                <a:schemeClr val="accent1"/>
              </a:solidFill>
            </a:endParaRPr>
          </a:p>
          <a:p>
            <a:pPr marL="179705" indent="-179705">
              <a:buFont typeface="Arial" panose="020B0604020202020204" pitchFamily="34" charset="0"/>
              <a:buChar char="•"/>
            </a:pPr>
            <a:r>
              <a:rPr lang="en-US" sz="1000" dirty="0">
                <a:solidFill>
                  <a:schemeClr val="accent1"/>
                </a:solidFill>
              </a:rPr>
              <a:t>In-depth experience with serving our customers and helping our customers on to the right treatment centers</a:t>
            </a:r>
          </a:p>
          <a:p>
            <a:pPr marL="179705" indent="-179705">
              <a:buFont typeface="Arial" panose="020B0604020202020204" pitchFamily="34" charset="0"/>
              <a:buChar char="•"/>
            </a:pPr>
            <a:endParaRPr lang="en-US" sz="1000" dirty="0">
              <a:solidFill>
                <a:schemeClr val="accent1"/>
              </a:solidFill>
            </a:endParaRPr>
          </a:p>
          <a:p>
            <a:pPr marL="179705" indent="-179705">
              <a:buFont typeface="Arial" panose="020B0604020202020204" pitchFamily="34" charset="0"/>
              <a:buChar char="•"/>
            </a:pPr>
            <a:r>
              <a:rPr lang="en-US" sz="1000" dirty="0">
                <a:solidFill>
                  <a:schemeClr val="accent1"/>
                </a:solidFill>
              </a:rPr>
              <a:t>Counseling language: Danish and English</a:t>
            </a:r>
            <a:endParaRPr lang="da-DK" sz="1000" dirty="0">
              <a:solidFill>
                <a:schemeClr val="accent1"/>
              </a:solidFill>
              <a:ea typeface="Gjensidige Sans"/>
            </a:endParaRPr>
          </a:p>
        </p:txBody>
      </p:sp>
      <p:sp>
        <p:nvSpPr>
          <p:cNvPr id="13" name="Rektangel 12">
            <a:extLst>
              <a:ext uri="{FF2B5EF4-FFF2-40B4-BE49-F238E27FC236}">
                <a16:creationId xmlns:a16="http://schemas.microsoft.com/office/drawing/2014/main" id="{34FA133F-C039-4F26-1960-ABB4701401D2}"/>
              </a:ext>
            </a:extLst>
          </p:cNvPr>
          <p:cNvSpPr/>
          <p:nvPr/>
        </p:nvSpPr>
        <p:spPr>
          <a:xfrm>
            <a:off x="4305576" y="1422402"/>
            <a:ext cx="504056" cy="4032445"/>
          </a:xfrm>
          <a:prstGeom prst="rect">
            <a:avLst/>
          </a:prstGeom>
          <a:solidFill>
            <a:schemeClr val="accent2"/>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dirty="0">
              <a:solidFill>
                <a:schemeClr val="bg1"/>
              </a:solidFill>
            </a:endParaRPr>
          </a:p>
        </p:txBody>
      </p:sp>
      <p:sp>
        <p:nvSpPr>
          <p:cNvPr id="19" name="Tekstfelt 18">
            <a:extLst>
              <a:ext uri="{FF2B5EF4-FFF2-40B4-BE49-F238E27FC236}">
                <a16:creationId xmlns:a16="http://schemas.microsoft.com/office/drawing/2014/main" id="{434FF420-50DF-257F-B927-C89A318B078C}"/>
              </a:ext>
            </a:extLst>
          </p:cNvPr>
          <p:cNvSpPr txBox="1"/>
          <p:nvPr/>
        </p:nvSpPr>
        <p:spPr>
          <a:xfrm>
            <a:off x="4669584" y="1626734"/>
            <a:ext cx="2520280" cy="492443"/>
          </a:xfrm>
          <a:prstGeom prst="rect">
            <a:avLst/>
          </a:prstGeom>
          <a:noFill/>
        </p:spPr>
        <p:txBody>
          <a:bodyPr wrap="square" lIns="0" tIns="0" rIns="0" bIns="0" rtlCol="0">
            <a:spAutoFit/>
          </a:bodyPr>
          <a:lstStyle/>
          <a:p>
            <a:pPr algn="l"/>
            <a:r>
              <a:rPr lang="da-DK" sz="1600" b="1" dirty="0">
                <a:solidFill>
                  <a:schemeClr val="tx2"/>
                </a:solidFill>
              </a:rPr>
              <a:t>OPENING HOURS TELEPHONES</a:t>
            </a:r>
          </a:p>
        </p:txBody>
      </p:sp>
      <p:sp>
        <p:nvSpPr>
          <p:cNvPr id="20" name="Tekstfelt 19">
            <a:extLst>
              <a:ext uri="{FF2B5EF4-FFF2-40B4-BE49-F238E27FC236}">
                <a16:creationId xmlns:a16="http://schemas.microsoft.com/office/drawing/2014/main" id="{39FE3010-EE17-73C2-656F-9CC18E3891AF}"/>
              </a:ext>
            </a:extLst>
          </p:cNvPr>
          <p:cNvSpPr txBox="1"/>
          <p:nvPr/>
        </p:nvSpPr>
        <p:spPr>
          <a:xfrm>
            <a:off x="4669584" y="2216309"/>
            <a:ext cx="2592288" cy="461665"/>
          </a:xfrm>
          <a:prstGeom prst="rect">
            <a:avLst/>
          </a:prstGeom>
          <a:noFill/>
        </p:spPr>
        <p:txBody>
          <a:bodyPr wrap="square" lIns="0" tIns="0" rIns="0" bIns="0" rtlCol="0">
            <a:spAutoFit/>
          </a:bodyPr>
          <a:lstStyle/>
          <a:p>
            <a:pPr marL="171450" indent="-171450">
              <a:buFont typeface="Arial" panose="020B0604020202020204" pitchFamily="34" charset="0"/>
              <a:buChar char="•"/>
            </a:pPr>
            <a:r>
              <a:rPr lang="en-US" sz="1000" dirty="0">
                <a:solidFill>
                  <a:schemeClr val="accent1"/>
                </a:solidFill>
              </a:rPr>
              <a:t>Monday-Thursday from 08.30-18.00</a:t>
            </a:r>
          </a:p>
          <a:p>
            <a:pPr marL="171450" indent="-171450">
              <a:buFont typeface="Arial" panose="020B0604020202020204" pitchFamily="34" charset="0"/>
              <a:buChar char="•"/>
            </a:pPr>
            <a:r>
              <a:rPr lang="en-US" sz="1000" dirty="0">
                <a:solidFill>
                  <a:schemeClr val="accent1"/>
                </a:solidFill>
              </a:rPr>
              <a:t>Friday from 08.30-16.00</a:t>
            </a:r>
          </a:p>
          <a:p>
            <a:pPr marL="171450" indent="-171450">
              <a:buFont typeface="Arial" panose="020B0604020202020204" pitchFamily="34" charset="0"/>
              <a:buChar char="•"/>
            </a:pPr>
            <a:r>
              <a:rPr lang="en-US" sz="1000" dirty="0">
                <a:solidFill>
                  <a:schemeClr val="accent1"/>
                </a:solidFill>
              </a:rPr>
              <a:t>Note: emergency crisis assistance 24/7</a:t>
            </a:r>
            <a:endParaRPr lang="da-DK" sz="1000" dirty="0">
              <a:solidFill>
                <a:schemeClr val="accent1"/>
              </a:solidFill>
            </a:endParaRPr>
          </a:p>
        </p:txBody>
      </p:sp>
      <p:sp>
        <p:nvSpPr>
          <p:cNvPr id="26" name="Tekstfelt 25">
            <a:extLst>
              <a:ext uri="{FF2B5EF4-FFF2-40B4-BE49-F238E27FC236}">
                <a16:creationId xmlns:a16="http://schemas.microsoft.com/office/drawing/2014/main" id="{2F0B144D-85F9-215E-4F55-C45C248A5B79}"/>
              </a:ext>
            </a:extLst>
          </p:cNvPr>
          <p:cNvSpPr txBox="1"/>
          <p:nvPr/>
        </p:nvSpPr>
        <p:spPr>
          <a:xfrm>
            <a:off x="4669584" y="3438624"/>
            <a:ext cx="2592288" cy="1538883"/>
          </a:xfrm>
          <a:prstGeom prst="rect">
            <a:avLst/>
          </a:prstGeom>
          <a:noFill/>
        </p:spPr>
        <p:txBody>
          <a:bodyPr wrap="square" lIns="0" tIns="0" rIns="0" bIns="0" rtlCol="0">
            <a:spAutoFit/>
          </a:bodyPr>
          <a:lstStyle/>
          <a:p>
            <a:pPr marL="171450" indent="-171450">
              <a:buFont typeface="Arial" panose="020B0604020202020204" pitchFamily="34" charset="0"/>
              <a:buChar char="•"/>
            </a:pPr>
            <a:r>
              <a:rPr lang="en-US" sz="1000" dirty="0">
                <a:solidFill>
                  <a:schemeClr val="accent1"/>
                </a:solidFill>
              </a:rPr>
              <a:t>Claims handling by telephone and online</a:t>
            </a:r>
          </a:p>
          <a:p>
            <a:pPr marL="171450" indent="-171450">
              <a:buFont typeface="Arial" panose="020B0604020202020204" pitchFamily="34" charset="0"/>
              <a:buChar char="•"/>
            </a:pPr>
            <a:endParaRPr lang="en-US" sz="1000" dirty="0">
              <a:solidFill>
                <a:schemeClr val="accent1"/>
              </a:solidFill>
            </a:endParaRPr>
          </a:p>
          <a:p>
            <a:pPr marL="171450" indent="-171450">
              <a:buFont typeface="Arial" panose="020B0604020202020204" pitchFamily="34" charset="0"/>
              <a:buChar char="•"/>
            </a:pPr>
            <a:r>
              <a:rPr lang="en-US" sz="1000" dirty="0">
                <a:solidFill>
                  <a:schemeClr val="accent1"/>
                </a:solidFill>
              </a:rPr>
              <a:t>Handles searches and coordination with the public through the </a:t>
            </a:r>
            <a:r>
              <a:rPr lang="en-US" sz="1000" b="1" dirty="0">
                <a:solidFill>
                  <a:schemeClr val="accent1"/>
                </a:solidFill>
              </a:rPr>
              <a:t>Health Compass</a:t>
            </a:r>
          </a:p>
          <a:p>
            <a:pPr marL="171450" indent="-171450">
              <a:buFont typeface="Arial" panose="020B0604020202020204" pitchFamily="34" charset="0"/>
              <a:buChar char="•"/>
            </a:pPr>
            <a:endParaRPr lang="en-US" sz="1000" dirty="0">
              <a:solidFill>
                <a:schemeClr val="accent1"/>
              </a:solidFill>
            </a:endParaRPr>
          </a:p>
          <a:p>
            <a:pPr marL="171450" indent="-171450">
              <a:buFont typeface="Arial" panose="020B0604020202020204" pitchFamily="34" charset="0"/>
              <a:buChar char="•"/>
            </a:pPr>
            <a:r>
              <a:rPr lang="en-US" sz="1000" dirty="0">
                <a:solidFill>
                  <a:schemeClr val="accent1"/>
                </a:solidFill>
              </a:rPr>
              <a:t>Handles the Preventive Counseling Lines, the </a:t>
            </a:r>
            <a:r>
              <a:rPr lang="en-US" sz="1000" b="1" dirty="0">
                <a:solidFill>
                  <a:schemeClr val="accent1"/>
                </a:solidFill>
              </a:rPr>
              <a:t>Well-being and Lifestyle Line</a:t>
            </a:r>
          </a:p>
          <a:p>
            <a:pPr marL="171450" indent="-171450">
              <a:buFont typeface="Arial" panose="020B0604020202020204" pitchFamily="34" charset="0"/>
              <a:buChar char="•"/>
            </a:pPr>
            <a:endParaRPr lang="en-US" sz="1000" dirty="0">
              <a:solidFill>
                <a:schemeClr val="accent1"/>
              </a:solidFill>
            </a:endParaRPr>
          </a:p>
          <a:p>
            <a:pPr marL="171450" indent="-171450">
              <a:buFont typeface="Arial" panose="020B0604020202020204" pitchFamily="34" charset="0"/>
              <a:buChar char="•"/>
            </a:pPr>
            <a:r>
              <a:rPr lang="en-US" sz="1000" dirty="0">
                <a:solidFill>
                  <a:schemeClr val="accent1"/>
                </a:solidFill>
              </a:rPr>
              <a:t>Handles visitation in connection with </a:t>
            </a:r>
            <a:r>
              <a:rPr lang="en-US" sz="1000" b="1" dirty="0">
                <a:solidFill>
                  <a:schemeClr val="accent1"/>
                </a:solidFill>
              </a:rPr>
              <a:t>early support</a:t>
            </a:r>
            <a:endParaRPr lang="da-DK" sz="1000" b="1" dirty="0">
              <a:solidFill>
                <a:schemeClr val="accent1"/>
              </a:solidFill>
            </a:endParaRPr>
          </a:p>
        </p:txBody>
      </p:sp>
      <p:sp>
        <p:nvSpPr>
          <p:cNvPr id="27" name="Tekstfelt 26">
            <a:extLst>
              <a:ext uri="{FF2B5EF4-FFF2-40B4-BE49-F238E27FC236}">
                <a16:creationId xmlns:a16="http://schemas.microsoft.com/office/drawing/2014/main" id="{22689B27-E77F-93AF-DB6B-B8B2A5E88FEB}"/>
              </a:ext>
            </a:extLst>
          </p:cNvPr>
          <p:cNvSpPr txBox="1"/>
          <p:nvPr/>
        </p:nvSpPr>
        <p:spPr>
          <a:xfrm>
            <a:off x="4676249" y="3065065"/>
            <a:ext cx="1944216" cy="246221"/>
          </a:xfrm>
          <a:prstGeom prst="rect">
            <a:avLst/>
          </a:prstGeom>
          <a:noFill/>
        </p:spPr>
        <p:txBody>
          <a:bodyPr wrap="square" lIns="0" tIns="0" rIns="0" bIns="0" rtlCol="0">
            <a:spAutoFit/>
          </a:bodyPr>
          <a:lstStyle/>
          <a:p>
            <a:pPr algn="l"/>
            <a:r>
              <a:rPr lang="da-DK" sz="1600" b="1" dirty="0">
                <a:solidFill>
                  <a:schemeClr val="tx2"/>
                </a:solidFill>
              </a:rPr>
              <a:t>FEATURES </a:t>
            </a:r>
            <a:r>
              <a:rPr lang="da-DK" sz="800" dirty="0">
                <a:solidFill>
                  <a:schemeClr val="tx2"/>
                </a:solidFill>
              </a:rPr>
              <a:t>(</a:t>
            </a:r>
            <a:r>
              <a:rPr lang="da-DK" sz="800" dirty="0" err="1">
                <a:solidFill>
                  <a:schemeClr val="tx2"/>
                </a:solidFill>
              </a:rPr>
              <a:t>selected</a:t>
            </a:r>
            <a:r>
              <a:rPr lang="da-DK" sz="800" dirty="0">
                <a:solidFill>
                  <a:schemeClr val="tx2"/>
                </a:solidFill>
              </a:rPr>
              <a:t>)</a:t>
            </a:r>
            <a:endParaRPr lang="da-DK" sz="1600" dirty="0">
              <a:solidFill>
                <a:schemeClr val="tx2"/>
              </a:solidFill>
            </a:endParaRPr>
          </a:p>
        </p:txBody>
      </p:sp>
      <p:sp>
        <p:nvSpPr>
          <p:cNvPr id="5" name="Rektangel 4">
            <a:extLst>
              <a:ext uri="{FF2B5EF4-FFF2-40B4-BE49-F238E27FC236}">
                <a16:creationId xmlns:a16="http://schemas.microsoft.com/office/drawing/2014/main" id="{944FAD9D-4351-E845-E4B0-6786A9DE25CE}"/>
              </a:ext>
            </a:extLst>
          </p:cNvPr>
          <p:cNvSpPr/>
          <p:nvPr/>
        </p:nvSpPr>
        <p:spPr>
          <a:xfrm>
            <a:off x="7632545" y="1422402"/>
            <a:ext cx="504056" cy="4032445"/>
          </a:xfrm>
          <a:prstGeom prst="rect">
            <a:avLst/>
          </a:prstGeom>
          <a:solidFill>
            <a:schemeClr val="accent3"/>
          </a:solidFill>
          <a:ln/>
        </p:spPr>
        <p:style>
          <a:lnRef idx="1">
            <a:schemeClr val="accent2"/>
          </a:lnRef>
          <a:fillRef idx="2">
            <a:schemeClr val="accent2"/>
          </a:fillRef>
          <a:effectRef idx="1">
            <a:schemeClr val="accent2"/>
          </a:effectRef>
          <a:fontRef idx="minor">
            <a:schemeClr val="dk1"/>
          </a:fontRef>
        </p:style>
        <p:txBody>
          <a:bodyPr lIns="270000" tIns="270000" rIns="270000" bIns="270000" rtlCol="0" anchor="ctr"/>
          <a:lstStyle/>
          <a:p>
            <a:pPr algn="ctr"/>
            <a:endParaRPr lang="da-DK" sz="1600" dirty="0">
              <a:solidFill>
                <a:schemeClr val="bg1"/>
              </a:solidFill>
            </a:endParaRPr>
          </a:p>
        </p:txBody>
      </p:sp>
      <p:sp>
        <p:nvSpPr>
          <p:cNvPr id="6" name="Tekstfelt 5">
            <a:extLst>
              <a:ext uri="{FF2B5EF4-FFF2-40B4-BE49-F238E27FC236}">
                <a16:creationId xmlns:a16="http://schemas.microsoft.com/office/drawing/2014/main" id="{85415207-A4DC-16A8-24A0-0C121D964A4B}"/>
              </a:ext>
            </a:extLst>
          </p:cNvPr>
          <p:cNvSpPr txBox="1"/>
          <p:nvPr/>
        </p:nvSpPr>
        <p:spPr>
          <a:xfrm>
            <a:off x="7988695" y="1623586"/>
            <a:ext cx="2520280" cy="246221"/>
          </a:xfrm>
          <a:prstGeom prst="rect">
            <a:avLst/>
          </a:prstGeom>
          <a:noFill/>
        </p:spPr>
        <p:txBody>
          <a:bodyPr wrap="square" lIns="0" tIns="0" rIns="0" bIns="0" rtlCol="0">
            <a:spAutoFit/>
          </a:bodyPr>
          <a:lstStyle/>
          <a:p>
            <a:pPr algn="l"/>
            <a:r>
              <a:rPr lang="da-DK" sz="1600" b="1" dirty="0">
                <a:solidFill>
                  <a:schemeClr val="tx2"/>
                </a:solidFill>
              </a:rPr>
              <a:t>SELF SERVICE</a:t>
            </a:r>
          </a:p>
        </p:txBody>
      </p:sp>
      <p:sp>
        <p:nvSpPr>
          <p:cNvPr id="9" name="Tekstfelt 8">
            <a:extLst>
              <a:ext uri="{FF2B5EF4-FFF2-40B4-BE49-F238E27FC236}">
                <a16:creationId xmlns:a16="http://schemas.microsoft.com/office/drawing/2014/main" id="{4B3282E9-280D-F474-5FB3-DC99B5643BA6}"/>
              </a:ext>
            </a:extLst>
          </p:cNvPr>
          <p:cNvSpPr txBox="1"/>
          <p:nvPr/>
        </p:nvSpPr>
        <p:spPr>
          <a:xfrm>
            <a:off x="8148643" y="2198246"/>
            <a:ext cx="2589469" cy="923330"/>
          </a:xfrm>
          <a:prstGeom prst="rect">
            <a:avLst/>
          </a:prstGeom>
          <a:noFill/>
        </p:spPr>
        <p:txBody>
          <a:bodyPr wrap="square" lIns="0" tIns="0" rIns="0" bIns="0" rtlCol="0">
            <a:spAutoFit/>
          </a:bodyPr>
          <a:lstStyle/>
          <a:p>
            <a:pPr algn="l"/>
            <a:r>
              <a:rPr lang="en-US" sz="1000" dirty="0">
                <a:solidFill>
                  <a:schemeClr val="accent1"/>
                </a:solidFill>
              </a:rPr>
              <a:t>Via gjensidige.dk, you can log in to My page (Min side), where the employee can:</a:t>
            </a:r>
            <a:br>
              <a:rPr lang="da-DK" sz="1000" dirty="0">
                <a:solidFill>
                  <a:schemeClr val="accent1"/>
                </a:solidFill>
              </a:rPr>
            </a:br>
            <a:endParaRPr lang="da-DK" sz="1000" dirty="0">
              <a:solidFill>
                <a:schemeClr val="accent1"/>
              </a:solidFill>
            </a:endParaRPr>
          </a:p>
          <a:p>
            <a:pPr marL="285750" indent="-285750">
              <a:buFont typeface="Arial" panose="020B0604020202020204" pitchFamily="34" charset="0"/>
              <a:buChar char="•"/>
            </a:pPr>
            <a:r>
              <a:rPr lang="en-US" sz="1000" dirty="0">
                <a:solidFill>
                  <a:schemeClr val="accent1"/>
                </a:solidFill>
              </a:rPr>
              <a:t>Report an injury</a:t>
            </a:r>
          </a:p>
          <a:p>
            <a:pPr marL="285750" indent="-285750">
              <a:buFont typeface="Arial" panose="020B0604020202020204" pitchFamily="34" charset="0"/>
              <a:buChar char="•"/>
            </a:pPr>
            <a:r>
              <a:rPr lang="en-US" sz="1000" dirty="0">
                <a:solidFill>
                  <a:schemeClr val="accent1"/>
                </a:solidFill>
              </a:rPr>
              <a:t>See insurance conditions</a:t>
            </a:r>
          </a:p>
          <a:p>
            <a:pPr marL="285750" indent="-285750">
              <a:buFont typeface="Arial" panose="020B0604020202020204" pitchFamily="34" charset="0"/>
              <a:buChar char="•"/>
            </a:pPr>
            <a:r>
              <a:rPr lang="en-US" sz="1000" dirty="0">
                <a:solidFill>
                  <a:schemeClr val="accent1"/>
                </a:solidFill>
              </a:rPr>
              <a:t>Register family members</a:t>
            </a:r>
            <a:endParaRPr lang="da-DK" sz="1000" dirty="0">
              <a:solidFill>
                <a:schemeClr val="accent1"/>
              </a:solidFill>
            </a:endParaRPr>
          </a:p>
        </p:txBody>
      </p:sp>
    </p:spTree>
    <p:extLst>
      <p:ext uri="{BB962C8B-B14F-4D97-AF65-F5344CB8AC3E}">
        <p14:creationId xmlns:p14="http://schemas.microsoft.com/office/powerpoint/2010/main" val="626005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err="1"/>
              <a:t>Table</a:t>
            </a:r>
            <a:r>
              <a:rPr lang="da-DK" b="1" dirty="0"/>
              <a:t> of Contents</a:t>
            </a:r>
          </a:p>
        </p:txBody>
      </p:sp>
      <p:sp>
        <p:nvSpPr>
          <p:cNvPr id="3" name="Pladsholder til indhold 2">
            <a:extLst>
              <a:ext uri="{FF2B5EF4-FFF2-40B4-BE49-F238E27FC236}">
                <a16:creationId xmlns:a16="http://schemas.microsoft.com/office/drawing/2014/main" id="{D07EEEBE-2FC9-1004-E84D-F9C1DBDF943E}"/>
              </a:ext>
            </a:extLst>
          </p:cNvPr>
          <p:cNvSpPr>
            <a:spLocks noGrp="1"/>
          </p:cNvSpPr>
          <p:nvPr>
            <p:ph idx="1"/>
          </p:nvPr>
        </p:nvSpPr>
        <p:spPr>
          <a:xfrm>
            <a:off x="983432" y="1500808"/>
            <a:ext cx="10792800" cy="4448471"/>
          </a:xfrm>
        </p:spPr>
        <p:txBody>
          <a:bodyPr/>
          <a:lstStyle/>
          <a:p>
            <a:pPr marL="0" indent="0">
              <a:buNone/>
            </a:pPr>
            <a:endParaRPr lang="da-DK" b="1" dirty="0"/>
          </a:p>
          <a:p>
            <a:r>
              <a:rPr lang="da-DK" b="1" dirty="0"/>
              <a:t>Health </a:t>
            </a:r>
            <a:r>
              <a:rPr lang="da-DK" b="1" dirty="0" err="1"/>
              <a:t>insurance</a:t>
            </a:r>
            <a:endParaRPr lang="da-DK" b="1" dirty="0"/>
          </a:p>
          <a:p>
            <a:pPr lvl="1"/>
            <a:r>
              <a:rPr lang="da-DK" sz="1200" dirty="0"/>
              <a:t>Basic </a:t>
            </a:r>
            <a:r>
              <a:rPr lang="da-DK" sz="1200" dirty="0" err="1"/>
              <a:t>coverages</a:t>
            </a:r>
            <a:r>
              <a:rPr lang="da-DK" sz="1200" dirty="0"/>
              <a:t>*</a:t>
            </a:r>
          </a:p>
          <a:p>
            <a:pPr lvl="1"/>
            <a:r>
              <a:rPr lang="da-DK" sz="1200" dirty="0" err="1">
                <a:solidFill>
                  <a:schemeClr val="accent1"/>
                </a:solidFill>
              </a:rPr>
              <a:t>Optional</a:t>
            </a:r>
            <a:r>
              <a:rPr lang="da-DK" sz="1200" dirty="0">
                <a:solidFill>
                  <a:schemeClr val="accent1"/>
                </a:solidFill>
              </a:rPr>
              <a:t> </a:t>
            </a:r>
            <a:r>
              <a:rPr lang="da-DK" sz="1200" dirty="0" err="1">
                <a:solidFill>
                  <a:schemeClr val="accent1"/>
                </a:solidFill>
              </a:rPr>
              <a:t>coverages</a:t>
            </a:r>
            <a:br>
              <a:rPr lang="da-DK" sz="1200" dirty="0">
                <a:solidFill>
                  <a:schemeClr val="accent1"/>
                </a:solidFill>
              </a:rPr>
            </a:br>
            <a:endParaRPr lang="da-DK" b="1" dirty="0"/>
          </a:p>
          <a:p>
            <a:r>
              <a:rPr lang="da-DK" b="1" dirty="0"/>
              <a:t>Family </a:t>
            </a:r>
            <a:r>
              <a:rPr lang="da-DK" b="1" dirty="0" err="1"/>
              <a:t>members</a:t>
            </a:r>
            <a:endParaRPr lang="da-DK" b="1" dirty="0"/>
          </a:p>
          <a:p>
            <a:pPr lvl="1"/>
            <a:r>
              <a:rPr lang="da-DK" sz="1200" dirty="0">
                <a:solidFill>
                  <a:schemeClr val="accent1"/>
                </a:solidFill>
              </a:rPr>
              <a:t>Health </a:t>
            </a:r>
            <a:r>
              <a:rPr lang="da-DK" sz="1200" dirty="0" err="1">
                <a:solidFill>
                  <a:schemeClr val="accent1"/>
                </a:solidFill>
              </a:rPr>
              <a:t>insurance</a:t>
            </a:r>
            <a:br>
              <a:rPr lang="da-DK" sz="1200" dirty="0">
                <a:solidFill>
                  <a:schemeClr val="accent1"/>
                </a:solidFill>
              </a:rPr>
            </a:br>
            <a:endParaRPr lang="da-DK" b="1" dirty="0"/>
          </a:p>
          <a:p>
            <a:r>
              <a:rPr lang="da-DK" b="1" dirty="0" err="1"/>
              <a:t>Claims</a:t>
            </a:r>
            <a:r>
              <a:rPr lang="da-DK" b="1" dirty="0"/>
              <a:t> </a:t>
            </a:r>
            <a:r>
              <a:rPr lang="da-DK" b="1" dirty="0" err="1"/>
              <a:t>processing</a:t>
            </a:r>
            <a:endParaRPr lang="da-DK" b="1" dirty="0"/>
          </a:p>
          <a:p>
            <a:pPr lvl="1"/>
            <a:r>
              <a:rPr lang="da-DK" sz="1200" dirty="0"/>
              <a:t>Self-service</a:t>
            </a:r>
            <a:br>
              <a:rPr lang="da-DK" b="1" dirty="0"/>
            </a:br>
            <a:endParaRPr lang="da-DK" b="1" dirty="0"/>
          </a:p>
          <a:p>
            <a:endParaRPr lang="da-DK" b="1" dirty="0"/>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7" name="Tekstfelt 6">
            <a:extLst>
              <a:ext uri="{FF2B5EF4-FFF2-40B4-BE49-F238E27FC236}">
                <a16:creationId xmlns:a16="http://schemas.microsoft.com/office/drawing/2014/main" id="{0E8167DF-1836-D1B7-33AF-3A1426BB3619}"/>
              </a:ext>
            </a:extLst>
          </p:cNvPr>
          <p:cNvSpPr txBox="1"/>
          <p:nvPr/>
        </p:nvSpPr>
        <p:spPr>
          <a:xfrm>
            <a:off x="983432" y="6207694"/>
            <a:ext cx="6134100" cy="246221"/>
          </a:xfrm>
          <a:prstGeom prst="rect">
            <a:avLst/>
          </a:prstGeom>
          <a:noFill/>
        </p:spPr>
        <p:txBody>
          <a:bodyPr wrap="square">
            <a:spAutoFit/>
          </a:bodyPr>
          <a:lstStyle/>
          <a:p>
            <a:pPr marL="0" indent="0" algn="l">
              <a:buNone/>
            </a:pPr>
            <a:r>
              <a:rPr lang="en-US" sz="1000" b="0" i="0" u="none" strike="noStrike" baseline="0" dirty="0"/>
              <a:t>*Damages and illnesses are always covered according to applicable insurance conditions</a:t>
            </a:r>
            <a:endParaRPr lang="da-DK" sz="1000" b="1" dirty="0"/>
          </a:p>
        </p:txBody>
      </p:sp>
    </p:spTree>
    <p:extLst>
      <p:ext uri="{BB962C8B-B14F-4D97-AF65-F5344CB8AC3E}">
        <p14:creationId xmlns:p14="http://schemas.microsoft.com/office/powerpoint/2010/main" val="3956992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BASIC COVER</a:t>
            </a:r>
          </a:p>
        </p:txBody>
      </p:sp>
      <p:cxnSp>
        <p:nvCxnSpPr>
          <p:cNvPr id="5" name="Lige forbindelse 4">
            <a:extLst>
              <a:ext uri="{FF2B5EF4-FFF2-40B4-BE49-F238E27FC236}">
                <a16:creationId xmlns:a16="http://schemas.microsoft.com/office/drawing/2014/main" id="{A8970AC9-9F2B-1FD5-C40A-1A8961C2FDBF}"/>
              </a:ext>
            </a:extLst>
          </p:cNvPr>
          <p:cNvCxnSpPr/>
          <p:nvPr/>
        </p:nvCxnSpPr>
        <p:spPr>
          <a:xfrm>
            <a:off x="479376"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pic>
        <p:nvPicPr>
          <p:cNvPr id="7" name="Grafik 6" descr="Stetoskop kontur">
            <a:extLst>
              <a:ext uri="{FF2B5EF4-FFF2-40B4-BE49-F238E27FC236}">
                <a16:creationId xmlns:a16="http://schemas.microsoft.com/office/drawing/2014/main" id="{07269148-2F83-F84F-234F-EBE9861B23A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3589" y="1485514"/>
            <a:ext cx="576064" cy="645059"/>
          </a:xfrm>
          <a:prstGeom prst="rect">
            <a:avLst/>
          </a:prstGeom>
        </p:spPr>
      </p:pic>
      <p:sp>
        <p:nvSpPr>
          <p:cNvPr id="8" name="Tekstfelt 7">
            <a:extLst>
              <a:ext uri="{FF2B5EF4-FFF2-40B4-BE49-F238E27FC236}">
                <a16:creationId xmlns:a16="http://schemas.microsoft.com/office/drawing/2014/main" id="{936D786A-5D38-016C-CCDD-E4DE1DC5BEB5}"/>
              </a:ext>
            </a:extLst>
          </p:cNvPr>
          <p:cNvSpPr txBox="1">
            <a:spLocks noGrp="1" noRot="1" noMove="1" noResize="1" noEditPoints="1" noAdjustHandles="1" noChangeArrowheads="1" noChangeShapeType="1"/>
          </p:cNvSpPr>
          <p:nvPr/>
        </p:nvSpPr>
        <p:spPr>
          <a:xfrm>
            <a:off x="1215805" y="1578599"/>
            <a:ext cx="1978441" cy="646331"/>
          </a:xfrm>
          <a:prstGeom prst="rect">
            <a:avLst/>
          </a:prstGeom>
          <a:noFill/>
        </p:spPr>
        <p:txBody>
          <a:bodyPr wrap="square" lIns="0" tIns="0" rIns="0" bIns="0" rtlCol="0">
            <a:spAutoFit/>
          </a:bodyPr>
          <a:lstStyle/>
          <a:p>
            <a:pPr algn="l"/>
            <a:r>
              <a:rPr lang="da-DK" sz="1050" b="1" dirty="0">
                <a:solidFill>
                  <a:schemeClr val="bg1"/>
                </a:solidFill>
              </a:rPr>
              <a:t>Lægehenvisning</a:t>
            </a:r>
            <a:r>
              <a:rPr lang="da-DK" sz="1050" dirty="0">
                <a:solidFill>
                  <a:schemeClr val="bg1"/>
                </a:solidFill>
              </a:rPr>
              <a:t>: Der skal være en henvisning, med undtagelse af få specialer; øre, næse, hals og øjenlæge (brev)</a:t>
            </a:r>
          </a:p>
        </p:txBody>
      </p:sp>
      <p:pic>
        <p:nvPicPr>
          <p:cNvPr id="10" name="Grafik 9" descr="Jordklode: Nord- og Sydamerika med massiv udfyldning">
            <a:extLst>
              <a:ext uri="{FF2B5EF4-FFF2-40B4-BE49-F238E27FC236}">
                <a16:creationId xmlns:a16="http://schemas.microsoft.com/office/drawing/2014/main" id="{4CBA3179-97AB-13D3-E257-C1FDC4B8AB11}"/>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22908" y="1463059"/>
            <a:ext cx="673224" cy="673224"/>
          </a:xfrm>
          <a:prstGeom prst="rect">
            <a:avLst/>
          </a:prstGeom>
        </p:spPr>
      </p:pic>
      <p:sp>
        <p:nvSpPr>
          <p:cNvPr id="11" name="Tekstfelt 10">
            <a:extLst>
              <a:ext uri="{FF2B5EF4-FFF2-40B4-BE49-F238E27FC236}">
                <a16:creationId xmlns:a16="http://schemas.microsoft.com/office/drawing/2014/main" id="{96AC4F2E-C65C-4C03-80D3-3AF060C03297}"/>
              </a:ext>
            </a:extLst>
          </p:cNvPr>
          <p:cNvSpPr txBox="1">
            <a:spLocks noGrp="1" noRot="1" noMove="1" noResize="1" noEditPoints="1" noAdjustHandles="1" noChangeArrowheads="1" noChangeShapeType="1"/>
          </p:cNvSpPr>
          <p:nvPr/>
        </p:nvSpPr>
        <p:spPr>
          <a:xfrm>
            <a:off x="4935788" y="1489069"/>
            <a:ext cx="4893959" cy="646331"/>
          </a:xfrm>
          <a:prstGeom prst="rect">
            <a:avLst/>
          </a:prstGeom>
          <a:noFill/>
        </p:spPr>
        <p:txBody>
          <a:bodyPr wrap="square" lIns="0" tIns="0" rIns="0" bIns="0" rtlCol="0">
            <a:spAutoFit/>
          </a:bodyPr>
          <a:lstStyle/>
          <a:p>
            <a:pPr algn="l"/>
            <a:r>
              <a:rPr lang="da-DK" sz="1050" b="1" dirty="0">
                <a:solidFill>
                  <a:schemeClr val="bg1"/>
                </a:solidFill>
              </a:rPr>
              <a:t>Netværk</a:t>
            </a:r>
            <a:r>
              <a:rPr lang="da-DK" sz="1050" dirty="0">
                <a:solidFill>
                  <a:schemeClr val="bg1"/>
                </a:solidFill>
              </a:rPr>
              <a:t>: Medarbejderne henvises til undersøgelser og behandlinger i selskabets landsdækkende netværk, som består af akkrediterede privathospitaler og -klinikker. Medarbejderen garanteres første undersøgelse 10 hverdage efter, at din anmeldelse er godkendt.</a:t>
            </a:r>
          </a:p>
        </p:txBody>
      </p:sp>
      <p:sp>
        <p:nvSpPr>
          <p:cNvPr id="13" name="Rektangel: afrundede hjørner 12">
            <a:extLst>
              <a:ext uri="{FF2B5EF4-FFF2-40B4-BE49-F238E27FC236}">
                <a16:creationId xmlns:a16="http://schemas.microsoft.com/office/drawing/2014/main" id="{410C697D-D8A7-BB0F-6699-D813E26FF8C4}"/>
              </a:ext>
            </a:extLst>
          </p:cNvPr>
          <p:cNvSpPr>
            <a:spLocks noGrp="1" noRot="1" noMove="1" noResize="1" noEditPoints="1" noAdjustHandles="1" noChangeArrowheads="1" noChangeShapeType="1"/>
          </p:cNvSpPr>
          <p:nvPr/>
        </p:nvSpPr>
        <p:spPr>
          <a:xfrm>
            <a:off x="512528"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pic>
        <p:nvPicPr>
          <p:cNvPr id="16" name="Grafik 15" descr="Stetoskop kontur">
            <a:extLst>
              <a:ext uri="{FF2B5EF4-FFF2-40B4-BE49-F238E27FC236}">
                <a16:creationId xmlns:a16="http://schemas.microsoft.com/office/drawing/2014/main" id="{DE1E6196-CEDE-E2C4-A1C2-EE7B8632912E}"/>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0543" y="1532692"/>
            <a:ext cx="576064" cy="645059"/>
          </a:xfrm>
          <a:prstGeom prst="rect">
            <a:avLst/>
          </a:prstGeom>
        </p:spPr>
      </p:pic>
      <p:sp>
        <p:nvSpPr>
          <p:cNvPr id="17" name="Titel 1">
            <a:extLst>
              <a:ext uri="{FF2B5EF4-FFF2-40B4-BE49-F238E27FC236}">
                <a16:creationId xmlns:a16="http://schemas.microsoft.com/office/drawing/2014/main" id="{CA3E7BCA-F016-F41F-D519-DF8CE285C7E0}"/>
              </a:ext>
            </a:extLst>
          </p:cNvPr>
          <p:cNvSpPr txBox="1">
            <a:spLocks noGrp="1" noRot="1" noMove="1" noResize="1" noEditPoints="1" noAdjustHandles="1" noChangeArrowheads="1" noChangeShapeType="1"/>
          </p:cNvSpPr>
          <p:nvPr/>
        </p:nvSpPr>
        <p:spPr>
          <a:xfrm>
            <a:off x="1406025" y="1662847"/>
            <a:ext cx="4531163"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PRIVATE HOSPITAL AND CLINIC</a:t>
            </a:r>
          </a:p>
        </p:txBody>
      </p:sp>
      <p:graphicFrame>
        <p:nvGraphicFramePr>
          <p:cNvPr id="18" name="Tabel 18">
            <a:extLst>
              <a:ext uri="{FF2B5EF4-FFF2-40B4-BE49-F238E27FC236}">
                <a16:creationId xmlns:a16="http://schemas.microsoft.com/office/drawing/2014/main" id="{E6820D72-4079-F3D1-1889-968F8B0D884F}"/>
              </a:ext>
            </a:extLst>
          </p:cNvPr>
          <p:cNvGraphicFramePr>
            <a:graphicFrameLocks/>
          </p:cNvGraphicFramePr>
          <p:nvPr>
            <p:extLst>
              <p:ext uri="{D42A27DB-BD31-4B8C-83A1-F6EECF244321}">
                <p14:modId xmlns:p14="http://schemas.microsoft.com/office/powerpoint/2010/main" val="2333742228"/>
              </p:ext>
            </p:extLst>
          </p:nvPr>
        </p:nvGraphicFramePr>
        <p:xfrm>
          <a:off x="1463666" y="2177751"/>
          <a:ext cx="6876770" cy="3376295"/>
        </p:xfrm>
        <a:graphic>
          <a:graphicData uri="http://schemas.openxmlformats.org/drawingml/2006/table">
            <a:tbl>
              <a:tblPr firstRow="1" bandRow="1">
                <a:tableStyleId>{2D5ABB26-0587-4C30-8999-92F81FD0307C}</a:tableStyleId>
              </a:tblPr>
              <a:tblGrid>
                <a:gridCol w="4542109">
                  <a:extLst>
                    <a:ext uri="{9D8B030D-6E8A-4147-A177-3AD203B41FA5}">
                      <a16:colId xmlns:a16="http://schemas.microsoft.com/office/drawing/2014/main" val="1150581933"/>
                    </a:ext>
                  </a:extLst>
                </a:gridCol>
                <a:gridCol w="2334661">
                  <a:extLst>
                    <a:ext uri="{9D8B030D-6E8A-4147-A177-3AD203B41FA5}">
                      <a16:colId xmlns:a16="http://schemas.microsoft.com/office/drawing/2014/main" val="1144242310"/>
                    </a:ext>
                  </a:extLst>
                </a:gridCol>
              </a:tblGrid>
              <a:tr h="259080">
                <a:tc>
                  <a:txBody>
                    <a:bodyPr/>
                    <a:lstStyle/>
                    <a:p>
                      <a:r>
                        <a:rPr lang="en-US" sz="1100" dirty="0">
                          <a:solidFill>
                            <a:schemeClr val="bg1"/>
                          </a:solidFill>
                        </a:rPr>
                        <a:t>Investigation, treatment and surgery incl. reoperation</a:t>
                      </a:r>
                      <a:endParaRPr lang="da-DK" sz="1100" dirty="0">
                        <a:solidFill>
                          <a:schemeClr val="bg1"/>
                        </a:solidFill>
                      </a:endParaRPr>
                    </a:p>
                  </a:txBody>
                  <a:tcPr anchor="ctr">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10332285"/>
                  </a:ext>
                </a:extLst>
              </a:tr>
              <a:tr h="259080">
                <a:tc>
                  <a:txBody>
                    <a:bodyPr/>
                    <a:lstStyle/>
                    <a:p>
                      <a:r>
                        <a:rPr lang="da-DK" sz="1100" dirty="0">
                          <a:solidFill>
                            <a:schemeClr val="bg1"/>
                          </a:solidFill>
                        </a:rPr>
                        <a:t>Control, </a:t>
                      </a:r>
                      <a:r>
                        <a:rPr lang="da-DK" sz="1100" dirty="0" err="1">
                          <a:solidFill>
                            <a:schemeClr val="bg1"/>
                          </a:solidFill>
                        </a:rPr>
                        <a:t>medication</a:t>
                      </a:r>
                      <a:r>
                        <a:rPr lang="da-DK" sz="1100" dirty="0">
                          <a:solidFill>
                            <a:schemeClr val="bg1"/>
                          </a:solidFill>
                        </a:rPr>
                        <a:t>, rehabilitation, aids</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24 </a:t>
                      </a:r>
                      <a:r>
                        <a:rPr lang="da-DK" sz="1100" dirty="0" err="1">
                          <a:solidFill>
                            <a:schemeClr val="bg1"/>
                          </a:solidFill>
                        </a:rPr>
                        <a:t>months</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479141"/>
                  </a:ext>
                </a:extLst>
              </a:tr>
              <a:tr h="259080">
                <a:tc>
                  <a:txBody>
                    <a:bodyPr/>
                    <a:lstStyle/>
                    <a:p>
                      <a:r>
                        <a:rPr lang="en-US" sz="1100" dirty="0">
                          <a:solidFill>
                            <a:schemeClr val="bg1"/>
                          </a:solidFill>
                        </a:rPr>
                        <a:t>Terminal care, home nurse and home help</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a:solidFill>
                            <a:schemeClr val="bg1"/>
                          </a:solidFill>
                        </a:rPr>
                        <a:t>Up to DKK 30,000.</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22362941"/>
                  </a:ext>
                </a:extLst>
              </a:tr>
              <a:tr h="259080">
                <a:tc>
                  <a:txBody>
                    <a:bodyPr/>
                    <a:lstStyle/>
                    <a:p>
                      <a:r>
                        <a:rPr lang="en-US" sz="1100" dirty="0">
                          <a:solidFill>
                            <a:schemeClr val="bg1"/>
                          </a:solidFill>
                        </a:rPr>
                        <a:t>Chronic conditions arising during the insurance period</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100" dirty="0">
                          <a:solidFill>
                            <a:schemeClr val="bg1"/>
                          </a:solidFill>
                        </a:rPr>
                        <a:t>6 months from the time of diagnosis</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78377153"/>
                  </a:ext>
                </a:extLst>
              </a:tr>
              <a:tr h="259080">
                <a:tc>
                  <a:txBody>
                    <a:bodyPr/>
                    <a:lstStyle/>
                    <a:p>
                      <a:r>
                        <a:rPr lang="en-US" sz="1100" dirty="0">
                          <a:solidFill>
                            <a:schemeClr val="bg1"/>
                          </a:solidFill>
                        </a:rPr>
                        <a:t>Consequences of chronic conditions arising during the insurance period</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100" dirty="0">
                          <a:solidFill>
                            <a:schemeClr val="bg1"/>
                          </a:solidFill>
                        </a:rPr>
                        <a:t>6 months from the time of diagnosis</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17917656"/>
                  </a:ext>
                </a:extLst>
              </a:tr>
              <a:tr h="259080">
                <a:tc>
                  <a:txBody>
                    <a:bodyPr/>
                    <a:lstStyle/>
                    <a:p>
                      <a:r>
                        <a:rPr lang="da-DK" sz="1100" dirty="0">
                          <a:solidFill>
                            <a:schemeClr val="bg1"/>
                          </a:solidFill>
                        </a:rPr>
                        <a:t>Second and </a:t>
                      </a:r>
                      <a:r>
                        <a:rPr lang="da-DK" sz="1100" dirty="0" err="1">
                          <a:solidFill>
                            <a:schemeClr val="bg1"/>
                          </a:solidFill>
                        </a:rPr>
                        <a:t>third</a:t>
                      </a:r>
                      <a:r>
                        <a:rPr lang="da-DK" sz="1100" dirty="0">
                          <a:solidFill>
                            <a:schemeClr val="bg1"/>
                          </a:solidFill>
                        </a:rPr>
                        <a:t> opinions</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41456828"/>
                  </a:ext>
                </a:extLst>
              </a:tr>
              <a:tr h="25908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100" b="0" i="0" u="none" strike="noStrike" kern="100" cap="none" spc="0" normalizeH="0" baseline="0" noProof="0" dirty="0">
                          <a:ln>
                            <a:noFill/>
                          </a:ln>
                          <a:solidFill>
                            <a:schemeClr val="bg1"/>
                          </a:solidFill>
                          <a:effectLst/>
                          <a:uLnTx/>
                          <a:uFillTx/>
                          <a:latin typeface="+mn-lt"/>
                          <a:ea typeface="Aptos" panose="020B0004020202020204" pitchFamily="34" charset="0"/>
                          <a:cs typeface="Times New Roman" panose="02020603050405020304" pitchFamily="18" charset="0"/>
                        </a:rPr>
                        <a:t>Cancer (forms of cancer covered by standardized treatment regimens are excluded)</a:t>
                      </a:r>
                      <a:endParaRPr kumimoji="0" lang="da-DK" sz="1100" b="0" i="0" u="none" strike="noStrike" kern="100" cap="none" spc="0" normalizeH="0" baseline="0" noProof="0" dirty="0">
                        <a:ln>
                          <a:noFill/>
                        </a:ln>
                        <a:solidFill>
                          <a:schemeClr val="bg1"/>
                        </a:solidFill>
                        <a:effectLst/>
                        <a:uLnTx/>
                        <a:uFillTx/>
                        <a:latin typeface="+mn-lt"/>
                        <a:ea typeface="Aptos" panose="020B0004020202020204" pitchFamily="34" charset="0"/>
                        <a:cs typeface="Times New Roman" panose="02020603050405020304" pitchFamily="18" charset="0"/>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987846648"/>
                  </a:ext>
                </a:extLst>
              </a:tr>
              <a:tr h="259080">
                <a:tc>
                  <a:txBody>
                    <a:bodyPr/>
                    <a:lstStyle/>
                    <a:p>
                      <a:r>
                        <a:rPr lang="da-DK" sz="1100" dirty="0" err="1">
                          <a:solidFill>
                            <a:schemeClr val="bg1"/>
                          </a:solidFill>
                        </a:rPr>
                        <a:t>Dietician</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100" dirty="0">
                          <a:solidFill>
                            <a:schemeClr val="bg1"/>
                          </a:solidFill>
                        </a:rPr>
                        <a:t>Up to 4 months/10 instructions</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24345102"/>
                  </a:ext>
                </a:extLst>
              </a:tr>
              <a:tr h="259080">
                <a:tc>
                  <a:txBody>
                    <a:bodyPr/>
                    <a:lstStyle/>
                    <a:p>
                      <a:r>
                        <a:rPr lang="en-US" sz="1100" dirty="0">
                          <a:solidFill>
                            <a:schemeClr val="bg1"/>
                          </a:solidFill>
                        </a:rPr>
                        <a:t>Asthma and allergies</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24516324"/>
                  </a:ext>
                </a:extLst>
              </a:tr>
              <a:tr h="259080">
                <a:tc>
                  <a:txBody>
                    <a:bodyPr/>
                    <a:lstStyle/>
                    <a:p>
                      <a:r>
                        <a:rPr lang="en-US" sz="1100" dirty="0">
                          <a:solidFill>
                            <a:schemeClr val="bg1"/>
                          </a:solidFill>
                        </a:rPr>
                        <a:t>Transport to and from examination/treatment</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da-DK" sz="1100" dirty="0" err="1">
                          <a:solidFill>
                            <a:schemeClr val="bg1"/>
                          </a:solidFill>
                        </a:rPr>
                        <a:t>After</a:t>
                      </a:r>
                      <a:r>
                        <a:rPr lang="da-DK" sz="1100" dirty="0">
                          <a:solidFill>
                            <a:schemeClr val="bg1"/>
                          </a:solidFill>
                        </a:rPr>
                        <a:t> 60 km.</a:t>
                      </a:r>
                    </a:p>
                  </a:txBody>
                  <a:tcPr anchor="ct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84757835"/>
                  </a:ext>
                </a:extLst>
              </a:tr>
              <a:tr h="259080">
                <a:tc>
                  <a:txBody>
                    <a:bodyPr/>
                    <a:lstStyle/>
                    <a:p>
                      <a:r>
                        <a:rPr lang="da-DK" sz="1100" dirty="0">
                          <a:solidFill>
                            <a:schemeClr val="bg1"/>
                          </a:solidFill>
                        </a:rPr>
                        <a:t>Patient transport </a:t>
                      </a:r>
                      <a:r>
                        <a:rPr lang="da-DK" sz="1100" dirty="0" err="1">
                          <a:solidFill>
                            <a:schemeClr val="bg1"/>
                          </a:solidFill>
                        </a:rPr>
                        <a:t>lying</a:t>
                      </a:r>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tcPr>
                </a:tc>
                <a:tc>
                  <a:txBody>
                    <a:bodyPr/>
                    <a:lstStyle/>
                    <a:p>
                      <a:endParaRPr lang="da-DK" sz="1100" dirty="0">
                        <a:solidFill>
                          <a:schemeClr val="bg1"/>
                        </a:solidFill>
                      </a:endParaRPr>
                    </a:p>
                  </a:txBody>
                  <a:tcPr anchor="ct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399052205"/>
                  </a:ext>
                </a:extLst>
              </a:tr>
            </a:tbl>
          </a:graphicData>
        </a:graphic>
      </p:graphicFrame>
      <p:sp>
        <p:nvSpPr>
          <p:cNvPr id="21" name="Rektangel: afrundede hjørner 20">
            <a:extLst>
              <a:ext uri="{FF2B5EF4-FFF2-40B4-BE49-F238E27FC236}">
                <a16:creationId xmlns:a16="http://schemas.microsoft.com/office/drawing/2014/main" id="{F5452891-17C2-8E71-D435-847859DB3443}"/>
              </a:ext>
            </a:extLst>
          </p:cNvPr>
          <p:cNvSpPr>
            <a:spLocks/>
          </p:cNvSpPr>
          <p:nvPr/>
        </p:nvSpPr>
        <p:spPr>
          <a:xfrm>
            <a:off x="8251254" y="3971061"/>
            <a:ext cx="3505342"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2" name="Rektangel: afrundede hjørner 21">
            <a:extLst>
              <a:ext uri="{FF2B5EF4-FFF2-40B4-BE49-F238E27FC236}">
                <a16:creationId xmlns:a16="http://schemas.microsoft.com/office/drawing/2014/main" id="{EF1D2EE1-CFD0-B84F-AC0D-ABB5E33C4CE8}"/>
              </a:ext>
            </a:extLst>
          </p:cNvPr>
          <p:cNvSpPr>
            <a:spLocks/>
          </p:cNvSpPr>
          <p:nvPr/>
        </p:nvSpPr>
        <p:spPr>
          <a:xfrm>
            <a:off x="8244614" y="2390771"/>
            <a:ext cx="3511981" cy="139787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marL="285750" indent="-285750" algn="ctr">
              <a:buFont typeface="Arial" panose="020B0604020202020204" pitchFamily="34" charset="0"/>
              <a:buChar char="•"/>
            </a:pPr>
            <a:endParaRPr lang="da-DK" sz="1600" noProof="0" dirty="0">
              <a:solidFill>
                <a:schemeClr val="bg1"/>
              </a:solidFill>
            </a:endParaRPr>
          </a:p>
        </p:txBody>
      </p:sp>
      <p:sp>
        <p:nvSpPr>
          <p:cNvPr id="23" name="Titel 1">
            <a:extLst>
              <a:ext uri="{FF2B5EF4-FFF2-40B4-BE49-F238E27FC236}">
                <a16:creationId xmlns:a16="http://schemas.microsoft.com/office/drawing/2014/main" id="{3F347CF8-65DB-686E-1B0B-49D602141490}"/>
              </a:ext>
            </a:extLst>
          </p:cNvPr>
          <p:cNvSpPr txBox="1">
            <a:spLocks/>
          </p:cNvSpPr>
          <p:nvPr/>
        </p:nvSpPr>
        <p:spPr>
          <a:xfrm>
            <a:off x="8523734" y="4136751"/>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TREATMENT GUARANTEE</a:t>
            </a:r>
          </a:p>
        </p:txBody>
      </p:sp>
      <p:sp>
        <p:nvSpPr>
          <p:cNvPr id="24" name="Titel 1">
            <a:extLst>
              <a:ext uri="{FF2B5EF4-FFF2-40B4-BE49-F238E27FC236}">
                <a16:creationId xmlns:a16="http://schemas.microsoft.com/office/drawing/2014/main" id="{C032FCA6-2150-6568-D7B7-1508EC441D43}"/>
              </a:ext>
            </a:extLst>
          </p:cNvPr>
          <p:cNvSpPr txBox="1">
            <a:spLocks/>
          </p:cNvSpPr>
          <p:nvPr/>
        </p:nvSpPr>
        <p:spPr>
          <a:xfrm>
            <a:off x="8523734" y="2527096"/>
            <a:ext cx="2929492" cy="315326"/>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r>
              <a:rPr lang="da-DK" sz="1600" b="1" u="sng" dirty="0">
                <a:solidFill>
                  <a:schemeClr val="bg1"/>
                </a:solidFill>
                <a:latin typeface="+mn-lt"/>
              </a:rPr>
              <a:t>REFERRAL REQUIREMENTS</a:t>
            </a:r>
          </a:p>
        </p:txBody>
      </p:sp>
      <p:sp>
        <p:nvSpPr>
          <p:cNvPr id="28" name="Tekstfelt 27">
            <a:extLst>
              <a:ext uri="{FF2B5EF4-FFF2-40B4-BE49-F238E27FC236}">
                <a16:creationId xmlns:a16="http://schemas.microsoft.com/office/drawing/2014/main" id="{E54C3CBE-84F7-6D86-56DF-D008BCB5264F}"/>
              </a:ext>
            </a:extLst>
          </p:cNvPr>
          <p:cNvSpPr txBox="1">
            <a:spLocks/>
          </p:cNvSpPr>
          <p:nvPr/>
        </p:nvSpPr>
        <p:spPr>
          <a:xfrm>
            <a:off x="8541304" y="2861139"/>
            <a:ext cx="3194913" cy="577081"/>
          </a:xfrm>
          <a:prstGeom prst="rect">
            <a:avLst/>
          </a:prstGeom>
          <a:noFill/>
        </p:spPr>
        <p:txBody>
          <a:bodyPr wrap="square">
            <a:spAutoFit/>
          </a:bodyPr>
          <a:lstStyle/>
          <a:p>
            <a:r>
              <a:rPr lang="en-US" sz="1050" dirty="0">
                <a:solidFill>
                  <a:schemeClr val="bg1"/>
                </a:solidFill>
              </a:rPr>
              <a:t>Doctor's referral: There must be a referral, while a doctor's recommendation is required for ear, nose, throat and ophthalmology specialties.</a:t>
            </a:r>
            <a:endParaRPr lang="da-DK" sz="1050" dirty="0">
              <a:solidFill>
                <a:schemeClr val="bg1"/>
              </a:solidFill>
            </a:endParaRPr>
          </a:p>
        </p:txBody>
      </p:sp>
      <p:sp>
        <p:nvSpPr>
          <p:cNvPr id="29" name="Tekstfelt 28">
            <a:extLst>
              <a:ext uri="{FF2B5EF4-FFF2-40B4-BE49-F238E27FC236}">
                <a16:creationId xmlns:a16="http://schemas.microsoft.com/office/drawing/2014/main" id="{BD1938F7-8339-E6BE-9E61-468BAA4500B4}"/>
              </a:ext>
            </a:extLst>
          </p:cNvPr>
          <p:cNvSpPr txBox="1">
            <a:spLocks/>
          </p:cNvSpPr>
          <p:nvPr/>
        </p:nvSpPr>
        <p:spPr>
          <a:xfrm>
            <a:off x="8530794" y="4447750"/>
            <a:ext cx="3194913" cy="577081"/>
          </a:xfrm>
          <a:prstGeom prst="rect">
            <a:avLst/>
          </a:prstGeom>
          <a:noFill/>
        </p:spPr>
        <p:txBody>
          <a:bodyPr wrap="square">
            <a:spAutoFit/>
          </a:bodyPr>
          <a:lstStyle/>
          <a:p>
            <a:r>
              <a:rPr lang="en-US" sz="1050" dirty="0">
                <a:solidFill>
                  <a:schemeClr val="bg1"/>
                </a:solidFill>
              </a:rPr>
              <a:t>We guarantee that you can be treated in our nationwide treatment network within 10 working days (Except psychiatrists).</a:t>
            </a:r>
            <a:endParaRPr lang="da-DK" sz="1050" dirty="0">
              <a:solidFill>
                <a:schemeClr val="bg1"/>
              </a:solidFill>
            </a:endParaRPr>
          </a:p>
        </p:txBody>
      </p:sp>
    </p:spTree>
    <p:extLst>
      <p:ext uri="{BB962C8B-B14F-4D97-AF65-F5344CB8AC3E}">
        <p14:creationId xmlns:p14="http://schemas.microsoft.com/office/powerpoint/2010/main" val="3114002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BASIC COVER</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942459711"/>
              </p:ext>
            </p:extLst>
          </p:nvPr>
        </p:nvGraphicFramePr>
        <p:xfrm>
          <a:off x="1783474" y="2349531"/>
          <a:ext cx="8128002" cy="2785409"/>
        </p:xfrm>
        <a:graphic>
          <a:graphicData uri="http://schemas.openxmlformats.org/drawingml/2006/table">
            <a:tbl>
              <a:tblPr firstRow="1" bandRow="1">
                <a:tableStyleId>{2D5ABB26-0587-4C30-8999-92F81FD0307C}</a:tableStyleId>
              </a:tblPr>
              <a:tblGrid>
                <a:gridCol w="1354667">
                  <a:extLst>
                    <a:ext uri="{9D8B030D-6E8A-4147-A177-3AD203B41FA5}">
                      <a16:colId xmlns:a16="http://schemas.microsoft.com/office/drawing/2014/main" val="3561706444"/>
                    </a:ext>
                  </a:extLst>
                </a:gridCol>
                <a:gridCol w="1354667">
                  <a:extLst>
                    <a:ext uri="{9D8B030D-6E8A-4147-A177-3AD203B41FA5}">
                      <a16:colId xmlns:a16="http://schemas.microsoft.com/office/drawing/2014/main" val="1813851561"/>
                    </a:ext>
                  </a:extLst>
                </a:gridCol>
                <a:gridCol w="1354667">
                  <a:extLst>
                    <a:ext uri="{9D8B030D-6E8A-4147-A177-3AD203B41FA5}">
                      <a16:colId xmlns:a16="http://schemas.microsoft.com/office/drawing/2014/main" val="4013552554"/>
                    </a:ext>
                  </a:extLst>
                </a:gridCol>
                <a:gridCol w="1354667">
                  <a:extLst>
                    <a:ext uri="{9D8B030D-6E8A-4147-A177-3AD203B41FA5}">
                      <a16:colId xmlns:a16="http://schemas.microsoft.com/office/drawing/2014/main" val="3815403335"/>
                    </a:ext>
                  </a:extLst>
                </a:gridCol>
                <a:gridCol w="1354667">
                  <a:extLst>
                    <a:ext uri="{9D8B030D-6E8A-4147-A177-3AD203B41FA5}">
                      <a16:colId xmlns:a16="http://schemas.microsoft.com/office/drawing/2014/main" val="373782698"/>
                    </a:ext>
                  </a:extLst>
                </a:gridCol>
                <a:gridCol w="1354667">
                  <a:extLst>
                    <a:ext uri="{9D8B030D-6E8A-4147-A177-3AD203B41FA5}">
                      <a16:colId xmlns:a16="http://schemas.microsoft.com/office/drawing/2014/main" val="2460636855"/>
                    </a:ext>
                  </a:extLst>
                </a:gridCol>
              </a:tblGrid>
              <a:tr h="430829">
                <a:tc>
                  <a:txBody>
                    <a:bodyPr/>
                    <a:lstStyle/>
                    <a:p>
                      <a:pPr algn="ctr" rtl="0"/>
                      <a:r>
                        <a:rPr lang="en-AU" sz="1100" b="1">
                          <a:solidFill>
                            <a:schemeClr val="bg1"/>
                          </a:solidFill>
                        </a:rPr>
                        <a:t>PHYSIOTHERAPY</a:t>
                      </a:r>
                      <a:endParaRPr lang="en-AU" sz="1100" b="1" dirty="0">
                        <a:solidFill>
                          <a:schemeClr val="bg1"/>
                        </a:solidFill>
                      </a:endParaRP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rtl="0"/>
                      <a:r>
                        <a:rPr lang="en-AU" sz="1100" b="1">
                          <a:solidFill>
                            <a:schemeClr val="bg1"/>
                          </a:solidFill>
                        </a:rPr>
                        <a:t>CHIROPRACTIC</a:t>
                      </a:r>
                      <a:endParaRPr lang="en-AU" sz="1100" b="1"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rtl="0"/>
                      <a:r>
                        <a:rPr lang="en-AU" sz="1100" b="1">
                          <a:solidFill>
                            <a:schemeClr val="bg1"/>
                          </a:solidFill>
                        </a:rPr>
                        <a:t>OSTEOPATHY</a:t>
                      </a:r>
                      <a:endParaRPr lang="en-AU" sz="1100" b="1"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rtl="0"/>
                      <a:r>
                        <a:rPr lang="en-AU" sz="1100" b="1">
                          <a:solidFill>
                            <a:schemeClr val="bg1"/>
                          </a:solidFill>
                        </a:rPr>
                        <a:t>ACUPUNCTURE</a:t>
                      </a:r>
                      <a:endParaRPr lang="en-AU" sz="1100" b="1"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rtl="0"/>
                      <a:r>
                        <a:rPr lang="en-AU" sz="1100" b="1">
                          <a:solidFill>
                            <a:schemeClr val="bg1"/>
                          </a:solidFill>
                        </a:rPr>
                        <a:t>REFLEXOLOGY</a:t>
                      </a:r>
                      <a:endParaRPr lang="en-AU" sz="1100" b="1"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rtl="0"/>
                      <a:r>
                        <a:rPr lang="en-AU" sz="1100" b="1">
                          <a:solidFill>
                            <a:schemeClr val="bg1"/>
                          </a:solidFill>
                        </a:rPr>
                        <a:t>FOOT THERAPY</a:t>
                      </a:r>
                      <a:endParaRPr lang="en-AU" sz="1100" b="1" dirty="0">
                        <a:solidFill>
                          <a:schemeClr val="bg1"/>
                        </a:solidFill>
                      </a:endParaRPr>
                    </a:p>
                  </a:txBody>
                  <a:tcPr anchor="ctr">
                    <a:lnL w="12700" cap="flat" cmpd="sng" algn="ctr">
                      <a:solidFill>
                        <a:schemeClr val="accent2"/>
                      </a:solidFill>
                      <a:prstDash val="solid"/>
                      <a:round/>
                      <a:headEnd type="none" w="med" len="med"/>
                      <a:tailEnd type="none" w="med" len="med"/>
                    </a:lnL>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356616428"/>
                  </a:ext>
                </a:extLst>
              </a:tr>
              <a:tr h="673682">
                <a:tc>
                  <a:txBody>
                    <a:bodyPr/>
                    <a:lstStyle/>
                    <a:p>
                      <a:pPr algn="ctr" rtl="0"/>
                      <a:r>
                        <a:rPr lang="en-AU" sz="1050" dirty="0">
                          <a:solidFill>
                            <a:schemeClr val="bg1"/>
                          </a:solidFill>
                        </a:rPr>
                        <a:t>Doctors referral </a:t>
                      </a:r>
                      <a:r>
                        <a:rPr lang="en-AU" sz="1050" noProof="0" dirty="0">
                          <a:solidFill>
                            <a:schemeClr val="bg1"/>
                          </a:solidFill>
                        </a:rPr>
                        <a:t>(No referral can be purchased additionally)</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rtl="0"/>
                      <a:r>
                        <a:rPr lang="en-AU" sz="1050">
                          <a:solidFill>
                            <a:schemeClr val="bg1"/>
                          </a:solidFill>
                        </a:rPr>
                        <a:t>No doctors referral</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rtl="0"/>
                      <a:r>
                        <a:rPr lang="en-AU" sz="1050">
                          <a:solidFill>
                            <a:schemeClr val="bg1"/>
                          </a:solidFill>
                        </a:rPr>
                        <a:t>No doctors referral</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rtl="0"/>
                      <a:r>
                        <a:rPr lang="en-AU" sz="1050">
                          <a:solidFill>
                            <a:schemeClr val="bg1"/>
                          </a:solidFill>
                        </a:rPr>
                        <a:t>No doctors referral</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rtl="0"/>
                      <a:r>
                        <a:rPr lang="en-AU" sz="1050">
                          <a:solidFill>
                            <a:schemeClr val="bg1"/>
                          </a:solidFill>
                        </a:rPr>
                        <a:t>No doctors referral</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rtl="0"/>
                      <a:r>
                        <a:rPr lang="en-AU" sz="1050">
                          <a:solidFill>
                            <a:schemeClr val="bg1"/>
                          </a:solidFill>
                        </a:rPr>
                        <a:t>No doctors referral</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extLst>
                  <a:ext uri="{0D108BD9-81ED-4DB2-BD59-A6C34878D82A}">
                    <a16:rowId xmlns:a16="http://schemas.microsoft.com/office/drawing/2014/main" val="887574551"/>
                  </a:ext>
                </a:extLst>
              </a:tr>
              <a:tr h="663950">
                <a:tc>
                  <a:txBody>
                    <a:bodyPr/>
                    <a:lstStyle/>
                    <a:p>
                      <a:pPr algn="ctr" rtl="0"/>
                      <a:r>
                        <a:rPr lang="en-AU" sz="1050" dirty="0">
                          <a:solidFill>
                            <a:schemeClr val="bg1"/>
                          </a:solidFill>
                        </a:rPr>
                        <a:t>Regardless of network:</a:t>
                      </a:r>
                    </a:p>
                    <a:p>
                      <a:pPr algn="ctr" rtl="0"/>
                      <a:r>
                        <a:rPr lang="en-AU" sz="1050" dirty="0">
                          <a:solidFill>
                            <a:schemeClr val="bg1"/>
                          </a:solidFill>
                        </a:rPr>
                        <a:t>Required number of treatments</a:t>
                      </a: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50" dirty="0">
                          <a:solidFill>
                            <a:schemeClr val="bg1"/>
                          </a:solidFill>
                        </a:rPr>
                        <a:t>Regardless of network:</a:t>
                      </a:r>
                    </a:p>
                    <a:p>
                      <a:pPr marL="0" marR="0" lvl="0" indent="0" algn="ctr" defTabSz="914400" rtl="0" eaLnBrk="1" fontAlgn="auto" latinLnBrk="0" hangingPunct="1">
                        <a:lnSpc>
                          <a:spcPct val="100000"/>
                        </a:lnSpc>
                        <a:spcBef>
                          <a:spcPts val="0"/>
                        </a:spcBef>
                        <a:spcAft>
                          <a:spcPts val="0"/>
                        </a:spcAft>
                        <a:buClrTx/>
                        <a:buSzTx/>
                        <a:buFontTx/>
                        <a:buNone/>
                        <a:tabLst/>
                        <a:defRPr/>
                      </a:pPr>
                      <a:r>
                        <a:rPr lang="en-AU" sz="1050" dirty="0">
                          <a:solidFill>
                            <a:schemeClr val="bg1"/>
                          </a:solidFill>
                        </a:rPr>
                        <a:t>Required number </a:t>
                      </a:r>
                      <a:r>
                        <a:rPr lang="en-AU" sz="1050">
                          <a:solidFill>
                            <a:schemeClr val="bg1"/>
                          </a:solidFill>
                        </a:rPr>
                        <a:t>of treatments</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50">
                          <a:solidFill>
                            <a:schemeClr val="bg1"/>
                          </a:solidFill>
                        </a:rPr>
                        <a:t>10 treatments per continuous 12 months</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50">
                          <a:solidFill>
                            <a:schemeClr val="bg1"/>
                          </a:solidFill>
                        </a:rPr>
                        <a:t>10 treatments per continuous 12 months</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50">
                          <a:solidFill>
                            <a:schemeClr val="bg1"/>
                          </a:solidFill>
                        </a:rPr>
                        <a:t>10 treatments per continuous 12 months</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50">
                          <a:solidFill>
                            <a:schemeClr val="bg1"/>
                          </a:solidFill>
                        </a:rPr>
                        <a:t>4 treatments per continuous 12 months</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T w="12700" cap="flat" cmpd="sng" algn="ctr">
                      <a:solidFill>
                        <a:schemeClr val="accent2"/>
                      </a:solidFill>
                      <a:prstDash val="solid"/>
                      <a:round/>
                      <a:headEnd type="none" w="med" len="med"/>
                      <a:tailEnd type="none" w="med" len="med"/>
                    </a:lnT>
                  </a:tcPr>
                </a:tc>
                <a:extLst>
                  <a:ext uri="{0D108BD9-81ED-4DB2-BD59-A6C34878D82A}">
                    <a16:rowId xmlns:a16="http://schemas.microsoft.com/office/drawing/2014/main" val="1846444941"/>
                  </a:ext>
                </a:extLst>
              </a:tr>
              <a:tr h="430829">
                <a:tc>
                  <a:txBody>
                    <a:bodyPr/>
                    <a:lstStyle/>
                    <a:p>
                      <a:pPr algn="ctr" rtl="0"/>
                      <a:r>
                        <a:rPr lang="en-AU" sz="1050">
                          <a:solidFill>
                            <a:schemeClr val="bg1"/>
                          </a:solidFill>
                        </a:rPr>
                        <a:t>Covered corresponding to the patient share for general physiotherapy</a:t>
                      </a:r>
                      <a:endParaRPr lang="en-AU" sz="1050" dirty="0">
                        <a:solidFill>
                          <a:schemeClr val="bg1"/>
                        </a:solidFill>
                      </a:endParaRPr>
                    </a:p>
                  </a:txBody>
                  <a:tcPr anchor="ctr">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50">
                          <a:solidFill>
                            <a:schemeClr val="bg1"/>
                          </a:solidFill>
                        </a:rPr>
                        <a:t>Covered corresponding to the patient share for general chiropractic</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50">
                          <a:solidFill>
                            <a:schemeClr val="bg1"/>
                          </a:solidFill>
                        </a:rPr>
                        <a:t>Full refund in own network.</a:t>
                      </a:r>
                    </a:p>
                    <a:p>
                      <a:pPr marL="0" marR="0" lvl="0" indent="0" algn="ctr" defTabSz="914400" rtl="0" eaLnBrk="1" fontAlgn="auto" latinLnBrk="0" hangingPunct="1">
                        <a:lnSpc>
                          <a:spcPct val="100000"/>
                        </a:lnSpc>
                        <a:spcBef>
                          <a:spcPts val="0"/>
                        </a:spcBef>
                        <a:spcAft>
                          <a:spcPts val="0"/>
                        </a:spcAft>
                        <a:buClrTx/>
                        <a:buSzTx/>
                        <a:buFontTx/>
                        <a:buNone/>
                        <a:tabLst/>
                        <a:defRPr/>
                      </a:pPr>
                      <a:r>
                        <a:rPr lang="en-AU" sz="1050">
                          <a:solidFill>
                            <a:schemeClr val="bg1"/>
                          </a:solidFill>
                        </a:rPr>
                        <a:t>DKK 500 per out-of-network treatment</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50">
                          <a:solidFill>
                            <a:schemeClr val="bg1"/>
                          </a:solidFill>
                        </a:rPr>
                        <a:t>Up to DKK 395 per treatment. The practitioner must be RAB-registered</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50">
                          <a:solidFill>
                            <a:schemeClr val="bg1"/>
                          </a:solidFill>
                        </a:rPr>
                        <a:t>Up to DKK 395 per treatment. The processor must be RAB-registered</a:t>
                      </a:r>
                      <a:endParaRPr lang="en-AU" sz="1050" dirty="0">
                        <a:solidFill>
                          <a:schemeClr val="bg1"/>
                        </a:solidFill>
                      </a:endParaRP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050" dirty="0">
                          <a:solidFill>
                            <a:schemeClr val="bg1"/>
                          </a:solidFill>
                        </a:rPr>
                        <a:t>Treatment must be carried out by a state-authorised podiatrist</a:t>
                      </a:r>
                    </a:p>
                  </a:txBody>
                  <a:tcPr anchor="ctr">
                    <a:lnL w="12700" cap="flat" cmpd="sng" algn="ctr">
                      <a:solidFill>
                        <a:schemeClr val="accent2"/>
                      </a:solidFill>
                      <a:prstDash val="solid"/>
                      <a:round/>
                      <a:headEnd type="none" w="med" len="med"/>
                      <a:tailEnd type="none" w="med" len="med"/>
                    </a:lnL>
                  </a:tcPr>
                </a:tc>
                <a:extLst>
                  <a:ext uri="{0D108BD9-81ED-4DB2-BD59-A6C34878D82A}">
                    <a16:rowId xmlns:a16="http://schemas.microsoft.com/office/drawing/2014/main" val="1551771207"/>
                  </a:ext>
                </a:extLst>
              </a:tr>
            </a:tbl>
          </a:graphicData>
        </a:graphic>
      </p:graphicFrame>
      <p:sp>
        <p:nvSpPr>
          <p:cNvPr id="12" name="Rektangel: afrundede hjørner 11">
            <a:extLst>
              <a:ext uri="{FF2B5EF4-FFF2-40B4-BE49-F238E27FC236}">
                <a16:creationId xmlns:a16="http://schemas.microsoft.com/office/drawing/2014/main" id="{671053CF-948A-32BC-3FB0-32957B6B5D55}"/>
              </a:ext>
            </a:extLst>
          </p:cNvPr>
          <p:cNvSpPr>
            <a:spLocks noGrp="1" noRot="1" noMove="1" noResize="1" noEditPoints="1" noAdjustHandles="1" noChangeArrowheads="1" noChangeShapeType="1"/>
          </p:cNvSpPr>
          <p:nvPr/>
        </p:nvSpPr>
        <p:spPr>
          <a:xfrm>
            <a:off x="1984834" y="5181312"/>
            <a:ext cx="2564524" cy="94967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dirty="0">
              <a:solidFill>
                <a:schemeClr val="bg1"/>
              </a:solidFill>
            </a:endParaRPr>
          </a:p>
        </p:txBody>
      </p:sp>
      <p:sp>
        <p:nvSpPr>
          <p:cNvPr id="13" name="Tekstfelt 12">
            <a:extLst>
              <a:ext uri="{FF2B5EF4-FFF2-40B4-BE49-F238E27FC236}">
                <a16:creationId xmlns:a16="http://schemas.microsoft.com/office/drawing/2014/main" id="{CC228210-C8ED-2793-685D-8C4564597E94}"/>
              </a:ext>
            </a:extLst>
          </p:cNvPr>
          <p:cNvSpPr txBox="1">
            <a:spLocks noGrp="1" noRot="1" noMove="1" noResize="1" noEditPoints="1" noAdjustHandles="1" noChangeArrowheads="1" noChangeShapeType="1"/>
          </p:cNvSpPr>
          <p:nvPr/>
        </p:nvSpPr>
        <p:spPr>
          <a:xfrm>
            <a:off x="2179275" y="5413773"/>
            <a:ext cx="2175641" cy="80791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90C33"/>
                </a:solidFill>
                <a:effectLst/>
                <a:uLnTx/>
                <a:uFillTx/>
                <a:latin typeface="Gjensidige Type"/>
                <a:ea typeface="+mn-ea"/>
                <a:cs typeface="+mn-cs"/>
              </a:rPr>
              <a:t>GLA:D training </a:t>
            </a:r>
            <a:r>
              <a:rPr kumimoji="0" lang="en-US" sz="1050" b="0" i="0" u="none" strike="noStrike" kern="1200" cap="none" spc="0" normalizeH="0" baseline="0" noProof="0" dirty="0">
                <a:ln>
                  <a:noFill/>
                </a:ln>
                <a:solidFill>
                  <a:srgbClr val="090C33"/>
                </a:solidFill>
                <a:effectLst/>
                <a:uLnTx/>
                <a:uFillTx/>
                <a:latin typeface="Gjensidige Type"/>
                <a:ea typeface="+mn-ea"/>
                <a:cs typeface="+mn-cs"/>
              </a:rPr>
              <a:t>for knees, hips and back for osteoarthritis or long-term back problems. </a:t>
            </a:r>
            <a:br>
              <a:rPr kumimoji="0" lang="da-DK" sz="1050" b="0" i="0" u="none" strike="noStrike" kern="1200" cap="none" spc="0" normalizeH="0" baseline="0" noProof="0" dirty="0">
                <a:ln>
                  <a:noFill/>
                </a:ln>
                <a:solidFill>
                  <a:srgbClr val="000000"/>
                </a:solidFill>
                <a:effectLst/>
                <a:uLnTx/>
                <a:uFillTx/>
                <a:latin typeface="Gjensidige Type"/>
                <a:ea typeface="+mn-ea"/>
                <a:cs typeface="+mn-cs"/>
              </a:rPr>
            </a:br>
            <a:r>
              <a:rPr kumimoji="0" lang="da-DK" sz="1050" b="0" i="0" u="none" strike="noStrike" kern="1200" cap="none" spc="0" normalizeH="0" baseline="0" noProof="0" dirty="0">
                <a:ln>
                  <a:noFill/>
                </a:ln>
                <a:effectLst/>
                <a:uLnTx/>
                <a:uFillTx/>
                <a:ea typeface="+mn-ea"/>
                <a:cs typeface="+mn-cs"/>
              </a:rPr>
              <a:t>No referral </a:t>
            </a:r>
            <a:r>
              <a:rPr kumimoji="0" lang="en-US" sz="1050" b="0" i="0" u="none" strike="noStrike" kern="1200" cap="none" spc="0" normalizeH="0" baseline="0" dirty="0">
                <a:ln>
                  <a:noFill/>
                </a:ln>
                <a:effectLst/>
                <a:uLnTx/>
                <a:uFillTx/>
                <a:ea typeface="+mn-ea"/>
                <a:cs typeface="+mn-cs"/>
              </a:rPr>
              <a:t>required</a:t>
            </a:r>
            <a:r>
              <a:rPr kumimoji="0" lang="da-DK" sz="1050" b="0" i="0" u="none" strike="noStrike" kern="1200" cap="none" spc="0" normalizeH="0" baseline="0" noProof="0" dirty="0">
                <a:ln>
                  <a:noFill/>
                </a:ln>
                <a:effectLst/>
                <a:uLnTx/>
                <a:uFillTx/>
                <a:ea typeface="+mn-ea"/>
                <a:cs typeface="+mn-cs"/>
              </a:rPr>
              <a:t>.</a:t>
            </a:r>
          </a:p>
          <a:p>
            <a:pPr algn="ctr"/>
            <a:r>
              <a:rPr kumimoji="0" lang="da-DK" sz="105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a:t>
            </a:r>
            <a:endParaRPr lang="da-DK" sz="1050" dirty="0">
              <a:solidFill>
                <a:schemeClr val="tx2"/>
              </a:solidFill>
            </a:endParaRPr>
          </a:p>
        </p:txBody>
      </p:sp>
      <p:pic>
        <p:nvPicPr>
          <p:cNvPr id="19" name="Grafik 18" descr="Yoga kontur">
            <a:extLst>
              <a:ext uri="{FF2B5EF4-FFF2-40B4-BE49-F238E27FC236}">
                <a16:creationId xmlns:a16="http://schemas.microsoft.com/office/drawing/2014/main" id="{6C499BF6-8842-8644-6FB3-04B7C12B1BF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6120" y="1576957"/>
            <a:ext cx="686684" cy="686684"/>
          </a:xfrm>
          <a:prstGeom prst="rect">
            <a:avLst/>
          </a:prstGeom>
        </p:spPr>
      </p:pic>
      <p:sp>
        <p:nvSpPr>
          <p:cNvPr id="7" name="Tekstfelt 6">
            <a:extLst>
              <a:ext uri="{FF2B5EF4-FFF2-40B4-BE49-F238E27FC236}">
                <a16:creationId xmlns:a16="http://schemas.microsoft.com/office/drawing/2014/main" id="{61468E84-0F52-1C5E-9689-AC2FEAA2D65F}"/>
              </a:ext>
            </a:extLst>
          </p:cNvPr>
          <p:cNvSpPr txBox="1"/>
          <p:nvPr/>
        </p:nvSpPr>
        <p:spPr>
          <a:xfrm>
            <a:off x="1542804" y="1719378"/>
            <a:ext cx="7332653" cy="492443"/>
          </a:xfrm>
          <a:prstGeom prst="rect">
            <a:avLst/>
          </a:prstGeom>
          <a:noFill/>
        </p:spPr>
        <p:txBody>
          <a:bodyPr wrap="square" lIns="0" tIns="0" rIns="0" bIns="0" rtlCol="0">
            <a:spAutoFit/>
          </a:bodyPr>
          <a:lstStyle/>
          <a:p>
            <a:r>
              <a:rPr lang="en-US" sz="1600" b="1" u="sng" dirty="0">
                <a:solidFill>
                  <a:schemeClr val="bg1"/>
                </a:solidFill>
                <a:latin typeface="+mn-lt"/>
              </a:rPr>
              <a:t>TREATMENT OF INJURIES/DISORDERS IN THE MUSCULOSKELETAL SYSTEM</a:t>
            </a:r>
            <a:endParaRPr lang="da-DK" sz="1600" b="1" u="sng" dirty="0">
              <a:solidFill>
                <a:schemeClr val="bg1"/>
              </a:solidFill>
              <a:latin typeface="+mn-lt"/>
            </a:endParaRPr>
          </a:p>
          <a:p>
            <a:pPr algn="l"/>
            <a:endParaRPr lang="en-GB" sz="1600" dirty="0">
              <a:solidFill>
                <a:schemeClr val="tx2"/>
              </a:solidFill>
            </a:endParaRPr>
          </a:p>
        </p:txBody>
      </p:sp>
    </p:spTree>
    <p:extLst>
      <p:ext uri="{BB962C8B-B14F-4D97-AF65-F5344CB8AC3E}">
        <p14:creationId xmlns:p14="http://schemas.microsoft.com/office/powerpoint/2010/main" val="196329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900E30-4FB2-206D-786C-4789990C4FAF}"/>
              </a:ext>
            </a:extLst>
          </p:cNvPr>
          <p:cNvSpPr>
            <a:spLocks noGrp="1"/>
          </p:cNvSpPr>
          <p:nvPr>
            <p:ph type="title"/>
          </p:nvPr>
        </p:nvSpPr>
        <p:spPr>
          <a:xfrm>
            <a:off x="479376" y="0"/>
            <a:ext cx="10184400" cy="982800"/>
          </a:xfrm>
        </p:spPr>
        <p:txBody>
          <a:bodyPr/>
          <a:lstStyle/>
          <a:p>
            <a:r>
              <a:rPr lang="da-DK" b="1" dirty="0"/>
              <a:t>BASIC COVER</a:t>
            </a:r>
          </a:p>
        </p:txBody>
      </p:sp>
      <p:cxnSp>
        <p:nvCxnSpPr>
          <p:cNvPr id="5" name="Lige forbindelse 4">
            <a:extLst>
              <a:ext uri="{FF2B5EF4-FFF2-40B4-BE49-F238E27FC236}">
                <a16:creationId xmlns:a16="http://schemas.microsoft.com/office/drawing/2014/main" id="{A8970AC9-9F2B-1FD5-C40A-1A8961C2FDBF}"/>
              </a:ext>
            </a:extLst>
          </p:cNvPr>
          <p:cNvCxnSpPr>
            <a:cxnSpLocks noGrp="1" noRot="1" noMove="1" noResize="1" noEditPoints="1" noAdjustHandles="1" noChangeArrowheads="1" noChangeShapeType="1"/>
          </p:cNvCxnSpPr>
          <p:nvPr/>
        </p:nvCxnSpPr>
        <p:spPr>
          <a:xfrm>
            <a:off x="446224" y="982800"/>
            <a:ext cx="10614552" cy="0"/>
          </a:xfrm>
          <a:prstGeom prst="line">
            <a:avLst/>
          </a:prstGeom>
          <a:ln w="19050"/>
        </p:spPr>
        <p:style>
          <a:lnRef idx="1">
            <a:schemeClr val="accent3"/>
          </a:lnRef>
          <a:fillRef idx="0">
            <a:schemeClr val="accent3"/>
          </a:fillRef>
          <a:effectRef idx="0">
            <a:schemeClr val="accent3"/>
          </a:effectRef>
          <a:fontRef idx="minor">
            <a:schemeClr val="tx1"/>
          </a:fontRef>
        </p:style>
      </p:cxnSp>
      <p:sp>
        <p:nvSpPr>
          <p:cNvPr id="3" name="Rektangel: afrundede hjørner 2">
            <a:extLst>
              <a:ext uri="{FF2B5EF4-FFF2-40B4-BE49-F238E27FC236}">
                <a16:creationId xmlns:a16="http://schemas.microsoft.com/office/drawing/2014/main" id="{0102F34B-3404-7800-2228-49C7A4D19668}"/>
              </a:ext>
            </a:extLst>
          </p:cNvPr>
          <p:cNvSpPr>
            <a:spLocks noGrp="1" noRot="1" noMove="1" noResize="1" noEditPoints="1" noAdjustHandles="1" noChangeArrowheads="1" noChangeShapeType="1"/>
          </p:cNvSpPr>
          <p:nvPr/>
        </p:nvSpPr>
        <p:spPr>
          <a:xfrm>
            <a:off x="479376" y="1154581"/>
            <a:ext cx="10581400" cy="542489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dirty="0">
              <a:solidFill>
                <a:schemeClr val="bg1"/>
              </a:solidFill>
            </a:endParaRPr>
          </a:p>
        </p:txBody>
      </p:sp>
      <p:sp>
        <p:nvSpPr>
          <p:cNvPr id="4" name="Titel 1">
            <a:extLst>
              <a:ext uri="{FF2B5EF4-FFF2-40B4-BE49-F238E27FC236}">
                <a16:creationId xmlns:a16="http://schemas.microsoft.com/office/drawing/2014/main" id="{F4488282-C108-AD88-5C7F-ABAABF202485}"/>
              </a:ext>
            </a:extLst>
          </p:cNvPr>
          <p:cNvSpPr txBox="1">
            <a:spLocks noGrp="1" noRot="1" noMove="1" noResize="1" noEditPoints="1" noAdjustHandles="1" noChangeArrowheads="1" noChangeShapeType="1"/>
          </p:cNvSpPr>
          <p:nvPr/>
        </p:nvSpPr>
        <p:spPr>
          <a:xfrm>
            <a:off x="1372873" y="1662847"/>
            <a:ext cx="6856727" cy="514904"/>
          </a:xfrm>
          <a:prstGeom prst="rect">
            <a:avLst/>
          </a:prstGeom>
        </p:spPr>
        <p:txBody>
          <a:bodyPr/>
          <a:lstStyle>
            <a:lvl1pPr algn="l" defTabSz="914400" rtl="0" eaLnBrk="1" latinLnBrk="0" hangingPunct="1">
              <a:lnSpc>
                <a:spcPct val="101000"/>
              </a:lnSpc>
              <a:spcBef>
                <a:spcPct val="0"/>
              </a:spcBef>
              <a:buNone/>
              <a:defRPr sz="3200" b="0" kern="1200">
                <a:solidFill>
                  <a:srgbClr val="090C33"/>
                </a:solidFill>
                <a:latin typeface="+mj-lt"/>
                <a:ea typeface="+mj-ea"/>
                <a:cs typeface="+mj-cs"/>
              </a:defRPr>
            </a:lvl1pPr>
          </a:lstStyle>
          <a:p>
            <a:endParaRPr lang="da-DK" sz="1600" b="1" u="sng" dirty="0">
              <a:solidFill>
                <a:schemeClr val="bg1"/>
              </a:solidFill>
              <a:latin typeface="+mn-lt"/>
            </a:endParaRPr>
          </a:p>
        </p:txBody>
      </p:sp>
      <p:graphicFrame>
        <p:nvGraphicFramePr>
          <p:cNvPr id="6" name="Tabel 6">
            <a:extLst>
              <a:ext uri="{FF2B5EF4-FFF2-40B4-BE49-F238E27FC236}">
                <a16:creationId xmlns:a16="http://schemas.microsoft.com/office/drawing/2014/main" id="{C56A502C-8DA6-659A-665D-6D37E644A423}"/>
              </a:ext>
            </a:extLst>
          </p:cNvPr>
          <p:cNvGraphicFramePr>
            <a:graphicFrameLocks/>
          </p:cNvGraphicFramePr>
          <p:nvPr>
            <p:extLst>
              <p:ext uri="{D42A27DB-BD31-4B8C-83A1-F6EECF244321}">
                <p14:modId xmlns:p14="http://schemas.microsoft.com/office/powerpoint/2010/main" val="901344884"/>
              </p:ext>
            </p:extLst>
          </p:nvPr>
        </p:nvGraphicFramePr>
        <p:xfrm>
          <a:off x="1783474" y="2349531"/>
          <a:ext cx="8159312" cy="3494069"/>
        </p:xfrm>
        <a:graphic>
          <a:graphicData uri="http://schemas.openxmlformats.org/drawingml/2006/table">
            <a:tbl>
              <a:tblPr firstRow="1" bandRow="1">
                <a:tableStyleId>{2D5ABB26-0587-4C30-8999-92F81FD0307C}</a:tableStyleId>
              </a:tblPr>
              <a:tblGrid>
                <a:gridCol w="2039828">
                  <a:extLst>
                    <a:ext uri="{9D8B030D-6E8A-4147-A177-3AD203B41FA5}">
                      <a16:colId xmlns:a16="http://schemas.microsoft.com/office/drawing/2014/main" val="3561706444"/>
                    </a:ext>
                  </a:extLst>
                </a:gridCol>
                <a:gridCol w="2039828">
                  <a:extLst>
                    <a:ext uri="{9D8B030D-6E8A-4147-A177-3AD203B41FA5}">
                      <a16:colId xmlns:a16="http://schemas.microsoft.com/office/drawing/2014/main" val="1813851561"/>
                    </a:ext>
                  </a:extLst>
                </a:gridCol>
                <a:gridCol w="2039828">
                  <a:extLst>
                    <a:ext uri="{9D8B030D-6E8A-4147-A177-3AD203B41FA5}">
                      <a16:colId xmlns:a16="http://schemas.microsoft.com/office/drawing/2014/main" val="4013552554"/>
                    </a:ext>
                  </a:extLst>
                </a:gridCol>
                <a:gridCol w="2039828">
                  <a:extLst>
                    <a:ext uri="{9D8B030D-6E8A-4147-A177-3AD203B41FA5}">
                      <a16:colId xmlns:a16="http://schemas.microsoft.com/office/drawing/2014/main" val="3815403335"/>
                    </a:ext>
                  </a:extLst>
                </a:gridCol>
              </a:tblGrid>
              <a:tr h="430829">
                <a:tc>
                  <a:txBody>
                    <a:bodyPr/>
                    <a:lstStyle/>
                    <a:p>
                      <a:pPr algn="ctr"/>
                      <a:r>
                        <a:rPr lang="da-DK" sz="1100" b="1" dirty="0">
                          <a:solidFill>
                            <a:schemeClr val="bg1"/>
                          </a:solidFill>
                        </a:rPr>
                        <a:t>PSYCHOLOGIST</a:t>
                      </a:r>
                    </a:p>
                  </a:txBody>
                  <a:tcPr anchor="ctr">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PSYCHIATRIST</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URGENT CRISIS HELP</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B w="12700" cap="flat" cmpd="sng" algn="ctr">
                      <a:solidFill>
                        <a:schemeClr val="accent2"/>
                      </a:solidFill>
                      <a:prstDash val="solid"/>
                      <a:round/>
                      <a:headEnd type="none" w="med" len="med"/>
                      <a:tailEnd type="none" w="med" len="med"/>
                    </a:lnB>
                  </a:tcPr>
                </a:tc>
                <a:tc>
                  <a:txBody>
                    <a:bodyPr/>
                    <a:lstStyle/>
                    <a:p>
                      <a:pPr algn="ctr"/>
                      <a:r>
                        <a:rPr lang="da-DK" sz="1100" b="1" dirty="0">
                          <a:solidFill>
                            <a:schemeClr val="bg1"/>
                          </a:solidFill>
                        </a:rPr>
                        <a:t>ABUSE TREATMENT</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6616428"/>
                  </a:ext>
                </a:extLst>
              </a:tr>
              <a:tr h="673682">
                <a:tc>
                  <a:txBody>
                    <a:bodyPr/>
                    <a:lstStyle/>
                    <a:p>
                      <a:pPr algn="ctr"/>
                      <a:r>
                        <a:rPr lang="en-US" sz="1050" dirty="0">
                          <a:solidFill>
                            <a:schemeClr val="bg1"/>
                          </a:solidFill>
                        </a:rPr>
                        <a:t>Medical referral/recommendation with the exception of work-related stress</a:t>
                      </a:r>
                      <a:endParaRPr lang="da-DK" sz="1050" dirty="0">
                        <a:solidFill>
                          <a:schemeClr val="bg1"/>
                        </a:solidFill>
                      </a:endParaRPr>
                    </a:p>
                  </a:txBody>
                  <a:tcPr anchor="ct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Medical referral</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No </a:t>
                      </a:r>
                      <a:r>
                        <a:rPr lang="da-DK" sz="1050" dirty="0" err="1">
                          <a:solidFill>
                            <a:schemeClr val="bg1"/>
                          </a:solidFill>
                        </a:rPr>
                        <a:t>medical</a:t>
                      </a:r>
                      <a:r>
                        <a:rPr lang="da-DK" sz="1050" dirty="0">
                          <a:solidFill>
                            <a:schemeClr val="bg1"/>
                          </a:solidFill>
                        </a:rPr>
                        <a:t> referral</a:t>
                      </a:r>
                    </a:p>
                  </a:txBody>
                  <a:tcPr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tcPr>
                </a:tc>
                <a:tc>
                  <a:txBody>
                    <a:bodyPr/>
                    <a:lstStyle/>
                    <a:p>
                      <a:pPr algn="ctr"/>
                      <a:r>
                        <a:rPr lang="da-DK" sz="1050" dirty="0">
                          <a:solidFill>
                            <a:schemeClr val="bg1"/>
                          </a:solidFill>
                        </a:rPr>
                        <a:t>Medical referral</a:t>
                      </a:r>
                    </a:p>
                  </a:txBody>
                  <a:tcPr anchor="ct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87574551"/>
                  </a:ext>
                </a:extLst>
              </a:tr>
              <a:tr h="663950">
                <a:tc>
                  <a:txBody>
                    <a:bodyPr/>
                    <a:lstStyle/>
                    <a:p>
                      <a:pPr algn="ctr"/>
                      <a:br>
                        <a:rPr lang="da-DK" sz="1050" dirty="0">
                          <a:solidFill>
                            <a:schemeClr val="bg1"/>
                          </a:solidFill>
                        </a:rPr>
                      </a:br>
                      <a:r>
                        <a:rPr lang="en-US" sz="1050" dirty="0">
                          <a:solidFill>
                            <a:schemeClr val="bg1"/>
                          </a:solidFill>
                        </a:rPr>
                        <a:t>In network: </a:t>
                      </a:r>
                      <a:br>
                        <a:rPr lang="en-US" sz="1050" dirty="0">
                          <a:solidFill>
                            <a:schemeClr val="bg1"/>
                          </a:solidFill>
                        </a:rPr>
                      </a:br>
                      <a:r>
                        <a:rPr lang="en-US" sz="1050" dirty="0">
                          <a:solidFill>
                            <a:schemeClr val="bg1"/>
                          </a:solidFill>
                        </a:rPr>
                        <a:t>Required number of treatments.</a:t>
                      </a:r>
                    </a:p>
                    <a:p>
                      <a:pPr algn="ctr"/>
                      <a:endParaRPr lang="en-US" sz="1050" dirty="0">
                        <a:solidFill>
                          <a:schemeClr val="bg1"/>
                        </a:solidFill>
                      </a:endParaRPr>
                    </a:p>
                    <a:p>
                      <a:pPr algn="ctr"/>
                      <a:r>
                        <a:rPr lang="en-US" sz="1050" dirty="0">
                          <a:solidFill>
                            <a:schemeClr val="bg1"/>
                          </a:solidFill>
                        </a:rPr>
                        <a:t>Outside the network: </a:t>
                      </a:r>
                      <a:br>
                        <a:rPr lang="en-US" sz="1050" dirty="0">
                          <a:solidFill>
                            <a:schemeClr val="bg1"/>
                          </a:solidFill>
                        </a:rPr>
                      </a:br>
                      <a:r>
                        <a:rPr lang="en-US" sz="1050" dirty="0">
                          <a:solidFill>
                            <a:schemeClr val="bg1"/>
                          </a:solidFill>
                        </a:rPr>
                        <a:t>Up to 6 months.</a:t>
                      </a:r>
                      <a:endParaRPr lang="da-DK" sz="1050" dirty="0">
                        <a:solidFill>
                          <a:schemeClr val="bg1"/>
                        </a:solidFill>
                      </a:endParaRPr>
                    </a:p>
                  </a:txBody>
                  <a:tcPr>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en-US" sz="1050" dirty="0">
                          <a:solidFill>
                            <a:schemeClr val="bg1"/>
                          </a:solidFill>
                        </a:rPr>
                        <a:t>Regardless of network: </a:t>
                      </a:r>
                      <a:br>
                        <a:rPr lang="en-US" sz="1050" dirty="0">
                          <a:solidFill>
                            <a:schemeClr val="bg1"/>
                          </a:solidFill>
                        </a:rPr>
                      </a:br>
                      <a:r>
                        <a:rPr lang="en-US" sz="1050" dirty="0">
                          <a:solidFill>
                            <a:schemeClr val="bg1"/>
                          </a:solidFill>
                        </a:rPr>
                        <a:t>Covers investigation, medical start-up/adjustment for up to 6 months from the first day of notification.</a:t>
                      </a:r>
                      <a:br>
                        <a:rPr lang="en-US" sz="1050" dirty="0">
                          <a:solidFill>
                            <a:schemeClr val="bg1"/>
                          </a:solidFill>
                        </a:rPr>
                      </a:br>
                      <a:endParaRPr lang="en-US" sz="105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In networks, the full amount is covered, while outside networks, up to DKK 2,000 per consultation is covered.</a:t>
                      </a:r>
                      <a:endParaRPr lang="da-DK" sz="1050"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en-US" sz="1050" u="sng" dirty="0">
                          <a:solidFill>
                            <a:schemeClr val="bg1"/>
                          </a:solidFill>
                        </a:rPr>
                        <a:t>24-hour telephone line</a:t>
                      </a:r>
                      <a:br>
                        <a:rPr lang="en-US" sz="1050" u="sng" dirty="0">
                          <a:solidFill>
                            <a:schemeClr val="bg1"/>
                          </a:solidFill>
                        </a:rPr>
                      </a:br>
                      <a:endParaRPr lang="en-US" sz="1050" u="sng"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Covers in the event of serious accidents, deaths, violence, threats, assaults during robbery, life-threatening illnesses or incidents that can be compared to the examples.</a:t>
                      </a:r>
                      <a:endParaRPr lang="da-DK" sz="1050"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da-DK" sz="1050" dirty="0">
                          <a:solidFill>
                            <a:schemeClr val="bg1"/>
                          </a:solidFill>
                        </a:rPr>
                      </a:br>
                      <a:r>
                        <a:rPr lang="en-US" sz="1050" dirty="0">
                          <a:solidFill>
                            <a:schemeClr val="bg1"/>
                          </a:solidFill>
                        </a:rPr>
                        <a:t>Covers in the network.</a:t>
                      </a:r>
                      <a:br>
                        <a:rPr lang="en-US" sz="1050" dirty="0">
                          <a:solidFill>
                            <a:schemeClr val="bg1"/>
                          </a:solidFill>
                        </a:rPr>
                      </a:br>
                      <a:endParaRPr lang="en-US" sz="105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Alcohol treatment, drug abuse and medicine abuse are covered with up to DKK 85,000 per course. </a:t>
                      </a:r>
                      <a:br>
                        <a:rPr lang="en-US" sz="1050" dirty="0">
                          <a:solidFill>
                            <a:schemeClr val="bg1"/>
                          </a:solidFill>
                        </a:rPr>
                      </a:br>
                      <a:endParaRPr lang="en-US" sz="1050" dirty="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solidFill>
                            <a:schemeClr val="bg1"/>
                          </a:solidFill>
                        </a:rPr>
                        <a:t>Gambling addiction is covered with up to DKK 60,000 for up to 3 months.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5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a:solidFill>
                            <a:schemeClr val="bg1"/>
                          </a:solidFill>
                        </a:rPr>
                        <a:t>Max</a:t>
                      </a:r>
                      <a:r>
                        <a:rPr lang="en-US" sz="1050" dirty="0">
                          <a:solidFill>
                            <a:schemeClr val="bg1"/>
                          </a:solidFill>
                        </a:rPr>
                        <a:t>. 1 course during the insurance period.</a:t>
                      </a:r>
                      <a:endParaRPr lang="da-DK" sz="1050" dirty="0">
                        <a:solidFill>
                          <a:schemeClr val="bg1"/>
                        </a:solidFill>
                      </a:endParaRPr>
                    </a:p>
                  </a:txBody>
                  <a:tcPr>
                    <a:lnL w="12700" cap="flat" cmpd="sng" algn="ctr">
                      <a:solidFill>
                        <a:schemeClr val="accent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2"/>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846444941"/>
                  </a:ext>
                </a:extLst>
              </a:tr>
            </a:tbl>
          </a:graphicData>
        </a:graphic>
      </p:graphicFrame>
      <p:pic>
        <p:nvPicPr>
          <p:cNvPr id="8" name="Grafik 7" descr="Hjerne kontur">
            <a:extLst>
              <a:ext uri="{FF2B5EF4-FFF2-40B4-BE49-F238E27FC236}">
                <a16:creationId xmlns:a16="http://schemas.microsoft.com/office/drawing/2014/main" id="{7AE72DCD-AA6F-1541-D460-06A6AD102973}"/>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6189" y="1470211"/>
            <a:ext cx="686684" cy="686684"/>
          </a:xfrm>
          <a:prstGeom prst="rect">
            <a:avLst/>
          </a:prstGeom>
        </p:spPr>
      </p:pic>
      <p:sp>
        <p:nvSpPr>
          <p:cNvPr id="7" name="Tekstfelt 6">
            <a:extLst>
              <a:ext uri="{FF2B5EF4-FFF2-40B4-BE49-F238E27FC236}">
                <a16:creationId xmlns:a16="http://schemas.microsoft.com/office/drawing/2014/main" id="{D4D567CC-BBEE-0AC3-4BCC-33384697FE7B}"/>
              </a:ext>
            </a:extLst>
          </p:cNvPr>
          <p:cNvSpPr txBox="1"/>
          <p:nvPr/>
        </p:nvSpPr>
        <p:spPr>
          <a:xfrm>
            <a:off x="1458913" y="1707005"/>
            <a:ext cx="7332653" cy="492443"/>
          </a:xfrm>
          <a:prstGeom prst="rect">
            <a:avLst/>
          </a:prstGeom>
          <a:noFill/>
        </p:spPr>
        <p:txBody>
          <a:bodyPr wrap="square" lIns="0" tIns="0" rIns="0" bIns="0" rtlCol="0">
            <a:spAutoFit/>
          </a:bodyPr>
          <a:lstStyle/>
          <a:p>
            <a:r>
              <a:rPr lang="en-US" sz="1600" b="1" u="sng" dirty="0">
                <a:solidFill>
                  <a:schemeClr val="bg1"/>
                </a:solidFill>
                <a:latin typeface="+mn-lt"/>
              </a:rPr>
              <a:t>TREATMENT OF PSYCHOLOGICAL DISORDERS AND MENTAL CHALLENGES</a:t>
            </a:r>
            <a:endParaRPr lang="da-DK" sz="1600" b="1" u="sng" dirty="0">
              <a:solidFill>
                <a:schemeClr val="bg1"/>
              </a:solidFill>
              <a:latin typeface="+mn-lt"/>
            </a:endParaRPr>
          </a:p>
          <a:p>
            <a:pPr algn="l"/>
            <a:endParaRPr lang="en-GB" sz="1600" dirty="0">
              <a:solidFill>
                <a:schemeClr val="tx2"/>
              </a:solidFill>
            </a:endParaRPr>
          </a:p>
        </p:txBody>
      </p:sp>
    </p:spTree>
    <p:extLst>
      <p:ext uri="{BB962C8B-B14F-4D97-AF65-F5344CB8AC3E}">
        <p14:creationId xmlns:p14="http://schemas.microsoft.com/office/powerpoint/2010/main" val="36683393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1">
            <a:extLst>
              <a:ext uri="{FF2B5EF4-FFF2-40B4-BE49-F238E27FC236}">
                <a16:creationId xmlns:a16="http://schemas.microsoft.com/office/drawing/2014/main" id="{27805F1E-055F-A375-8190-DF43095322D3}"/>
              </a:ext>
            </a:extLst>
          </p:cNvPr>
          <p:cNvPicPr>
            <a:picLocks noGrp="1" noChangeAspect="1"/>
          </p:cNvPicPr>
          <p:nvPr>
            <p:ph type="pic" sz="quarter" idx="15"/>
            <p:custDataLst>
              <p:tags r:id="rId1"/>
            </p:custDataLst>
          </p:nvPr>
        </p:nvPicPr>
        <p:blipFill rotWithShape="1">
          <a:blip r:embed="rId4">
            <a:extLst>
              <a:ext uri="{28A0092B-C50C-407E-A947-70E740481C1C}">
                <a14:useLocalDpi xmlns:a14="http://schemas.microsoft.com/office/drawing/2010/main" val="0"/>
              </a:ext>
            </a:extLst>
          </a:blip>
          <a:srcRect l="19177" r="19177"/>
          <a:stretch/>
        </p:blipFill>
        <p:spPr>
          <a:xfrm>
            <a:off x="6066000" y="360000"/>
            <a:ext cx="5677200" cy="6138000"/>
          </a:xfrm>
        </p:spPr>
      </p:pic>
      <p:sp>
        <p:nvSpPr>
          <p:cNvPr id="3" name="Titel 2">
            <a:extLst>
              <a:ext uri="{FF2B5EF4-FFF2-40B4-BE49-F238E27FC236}">
                <a16:creationId xmlns:a16="http://schemas.microsoft.com/office/drawing/2014/main" id="{FFC7CAEA-2844-A8F8-D9B2-2AF6F1659AEE}"/>
              </a:ext>
            </a:extLst>
          </p:cNvPr>
          <p:cNvSpPr>
            <a:spLocks noGrp="1"/>
          </p:cNvSpPr>
          <p:nvPr>
            <p:ph type="title"/>
          </p:nvPr>
        </p:nvSpPr>
        <p:spPr>
          <a:xfrm>
            <a:off x="450000" y="360000"/>
            <a:ext cx="5162400" cy="586800"/>
          </a:xfrm>
        </p:spPr>
        <p:txBody>
          <a:bodyPr/>
          <a:lstStyle/>
          <a:p>
            <a:r>
              <a:rPr lang="da-DK" dirty="0"/>
              <a:t>Rådgivningslinjer</a:t>
            </a:r>
          </a:p>
        </p:txBody>
      </p:sp>
      <p:sp>
        <p:nvSpPr>
          <p:cNvPr id="5" name="Undertitel 4">
            <a:extLst>
              <a:ext uri="{FF2B5EF4-FFF2-40B4-BE49-F238E27FC236}">
                <a16:creationId xmlns:a16="http://schemas.microsoft.com/office/drawing/2014/main" id="{35835BC8-6F45-1E7B-5241-BDCCDB586EEE}"/>
              </a:ext>
            </a:extLst>
          </p:cNvPr>
          <p:cNvSpPr>
            <a:spLocks noGrp="1"/>
          </p:cNvSpPr>
          <p:nvPr>
            <p:ph type="subTitle" idx="13"/>
          </p:nvPr>
        </p:nvSpPr>
        <p:spPr>
          <a:xfrm>
            <a:off x="597013" y="991800"/>
            <a:ext cx="5162400" cy="259200"/>
          </a:xfrm>
        </p:spPr>
        <p:txBody>
          <a:bodyPr/>
          <a:lstStyle/>
          <a:p>
            <a:r>
              <a:rPr lang="da-DK" i="1" dirty="0"/>
              <a:t>Del af både Sundhedsforsikring og Sundhedsforsikring+ </a:t>
            </a:r>
          </a:p>
        </p:txBody>
      </p:sp>
      <p:sp>
        <p:nvSpPr>
          <p:cNvPr id="8" name="Pladsholder til slidenummer 7">
            <a:extLst>
              <a:ext uri="{FF2B5EF4-FFF2-40B4-BE49-F238E27FC236}">
                <a16:creationId xmlns:a16="http://schemas.microsoft.com/office/drawing/2014/main" id="{EA10F3EC-CD55-8534-7DA5-736EFF651693}"/>
              </a:ext>
            </a:extLst>
          </p:cNvPr>
          <p:cNvSpPr>
            <a:spLocks noGrp="1"/>
          </p:cNvSpPr>
          <p:nvPr>
            <p:ph type="sldNum" sz="quarter" idx="18"/>
          </p:nvPr>
        </p:nvSpPr>
        <p:spPr/>
        <p:txBody>
          <a:bodyPr/>
          <a:lstStyle/>
          <a:p>
            <a:fld id="{23AA811B-2EBD-4900-905E-5BE206449611}" type="slidenum">
              <a:rPr lang="da-DK" smtClean="0"/>
              <a:pPr/>
              <a:t>6</a:t>
            </a:fld>
            <a:endParaRPr lang="da-DK"/>
          </a:p>
        </p:txBody>
      </p:sp>
      <p:sp>
        <p:nvSpPr>
          <p:cNvPr id="12" name="Tekstfelt 11">
            <a:extLst>
              <a:ext uri="{FF2B5EF4-FFF2-40B4-BE49-F238E27FC236}">
                <a16:creationId xmlns:a16="http://schemas.microsoft.com/office/drawing/2014/main" id="{01C25A99-C92C-6A7A-56A9-779F5F1B9B51}"/>
              </a:ext>
            </a:extLst>
          </p:cNvPr>
          <p:cNvSpPr txBox="1"/>
          <p:nvPr/>
        </p:nvSpPr>
        <p:spPr>
          <a:xfrm>
            <a:off x="597013" y="1417519"/>
            <a:ext cx="4026358" cy="246221"/>
          </a:xfrm>
          <a:prstGeom prst="rect">
            <a:avLst/>
          </a:prstGeom>
          <a:noFill/>
        </p:spPr>
        <p:txBody>
          <a:bodyPr wrap="square" lIns="0" tIns="0" rIns="0" bIns="0" rtlCol="0">
            <a:spAutoFit/>
          </a:bodyPr>
          <a:lstStyle/>
          <a:p>
            <a:pPr algn="l"/>
            <a:r>
              <a:rPr lang="da-DK" sz="1600" b="1">
                <a:solidFill>
                  <a:schemeClr val="tx2"/>
                </a:solidFill>
              </a:rPr>
              <a:t>Forebyggende rådgivningslinjer</a:t>
            </a:r>
          </a:p>
        </p:txBody>
      </p:sp>
      <p:sp>
        <p:nvSpPr>
          <p:cNvPr id="13" name="Tekstfelt 12">
            <a:extLst>
              <a:ext uri="{FF2B5EF4-FFF2-40B4-BE49-F238E27FC236}">
                <a16:creationId xmlns:a16="http://schemas.microsoft.com/office/drawing/2014/main" id="{311EB2FE-33D8-8064-FA89-E1B493820651}"/>
              </a:ext>
            </a:extLst>
          </p:cNvPr>
          <p:cNvSpPr txBox="1"/>
          <p:nvPr/>
        </p:nvSpPr>
        <p:spPr>
          <a:xfrm>
            <a:off x="597013" y="3046168"/>
            <a:ext cx="4026358" cy="246221"/>
          </a:xfrm>
          <a:prstGeom prst="rect">
            <a:avLst/>
          </a:prstGeom>
          <a:noFill/>
        </p:spPr>
        <p:txBody>
          <a:bodyPr wrap="square" lIns="0" tIns="0" rIns="0" bIns="0" rtlCol="0">
            <a:spAutoFit/>
          </a:bodyPr>
          <a:lstStyle/>
          <a:p>
            <a:pPr algn="l"/>
            <a:r>
              <a:rPr lang="da-DK" sz="1600" b="1">
                <a:solidFill>
                  <a:schemeClr val="tx2"/>
                </a:solidFill>
              </a:rPr>
              <a:t>Sundhedskompasset</a:t>
            </a:r>
          </a:p>
        </p:txBody>
      </p:sp>
      <p:sp>
        <p:nvSpPr>
          <p:cNvPr id="14" name="Tekstfelt 13">
            <a:extLst>
              <a:ext uri="{FF2B5EF4-FFF2-40B4-BE49-F238E27FC236}">
                <a16:creationId xmlns:a16="http://schemas.microsoft.com/office/drawing/2014/main" id="{C2F565DE-737D-6A72-9E32-D23FBEC5F333}"/>
              </a:ext>
            </a:extLst>
          </p:cNvPr>
          <p:cNvSpPr txBox="1"/>
          <p:nvPr/>
        </p:nvSpPr>
        <p:spPr>
          <a:xfrm>
            <a:off x="597013" y="4559751"/>
            <a:ext cx="4026358" cy="246221"/>
          </a:xfrm>
          <a:prstGeom prst="rect">
            <a:avLst/>
          </a:prstGeom>
          <a:noFill/>
        </p:spPr>
        <p:txBody>
          <a:bodyPr wrap="square" lIns="0" tIns="0" rIns="0" bIns="0" rtlCol="0">
            <a:spAutoFit/>
          </a:bodyPr>
          <a:lstStyle/>
          <a:p>
            <a:pPr algn="l"/>
            <a:r>
              <a:rPr lang="da-DK" sz="1600" b="1">
                <a:solidFill>
                  <a:schemeClr val="tx2"/>
                </a:solidFill>
              </a:rPr>
              <a:t>Misbrugslinjen</a:t>
            </a:r>
          </a:p>
        </p:txBody>
      </p:sp>
      <p:sp>
        <p:nvSpPr>
          <p:cNvPr id="15" name="Rektangel 14">
            <a:extLst>
              <a:ext uri="{FF2B5EF4-FFF2-40B4-BE49-F238E27FC236}">
                <a16:creationId xmlns:a16="http://schemas.microsoft.com/office/drawing/2014/main" id="{D67689F1-8263-2332-54C5-87D98A67E3CE}"/>
              </a:ext>
            </a:extLst>
          </p:cNvPr>
          <p:cNvSpPr/>
          <p:nvPr/>
        </p:nvSpPr>
        <p:spPr>
          <a:xfrm>
            <a:off x="597013" y="3292389"/>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6" name="Rektangel 15">
            <a:extLst>
              <a:ext uri="{FF2B5EF4-FFF2-40B4-BE49-F238E27FC236}">
                <a16:creationId xmlns:a16="http://schemas.microsoft.com/office/drawing/2014/main" id="{AF9A089C-949C-E0FF-E43B-138E0AA82615}"/>
              </a:ext>
            </a:extLst>
          </p:cNvPr>
          <p:cNvSpPr/>
          <p:nvPr/>
        </p:nvSpPr>
        <p:spPr>
          <a:xfrm>
            <a:off x="597013" y="4805972"/>
            <a:ext cx="5014800" cy="11152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7" name="Rektangel 16">
            <a:extLst>
              <a:ext uri="{FF2B5EF4-FFF2-40B4-BE49-F238E27FC236}">
                <a16:creationId xmlns:a16="http://schemas.microsoft.com/office/drawing/2014/main" id="{AC5FB57B-8E1E-292F-FBF5-2F4919545ADA}"/>
              </a:ext>
            </a:extLst>
          </p:cNvPr>
          <p:cNvSpPr/>
          <p:nvPr/>
        </p:nvSpPr>
        <p:spPr>
          <a:xfrm>
            <a:off x="597012" y="1669270"/>
            <a:ext cx="2433599"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8" name="Rektangel 17">
            <a:extLst>
              <a:ext uri="{FF2B5EF4-FFF2-40B4-BE49-F238E27FC236}">
                <a16:creationId xmlns:a16="http://schemas.microsoft.com/office/drawing/2014/main" id="{884D2471-3F4F-89B0-7176-D2A57FB0EF2E}"/>
              </a:ext>
            </a:extLst>
          </p:cNvPr>
          <p:cNvSpPr/>
          <p:nvPr/>
        </p:nvSpPr>
        <p:spPr>
          <a:xfrm>
            <a:off x="3178213" y="1663739"/>
            <a:ext cx="2433600" cy="12247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tIns="270000" rIns="270000" bIns="270000" rtlCol="0" anchor="ctr"/>
          <a:lstStyle/>
          <a:p>
            <a:pPr algn="ctr"/>
            <a:endParaRPr lang="da-DK" sz="1600" noProof="0">
              <a:solidFill>
                <a:schemeClr val="bg1"/>
              </a:solidFill>
            </a:endParaRPr>
          </a:p>
        </p:txBody>
      </p:sp>
      <p:sp>
        <p:nvSpPr>
          <p:cNvPr id="19" name="Tekstfelt 18">
            <a:extLst>
              <a:ext uri="{FF2B5EF4-FFF2-40B4-BE49-F238E27FC236}">
                <a16:creationId xmlns:a16="http://schemas.microsoft.com/office/drawing/2014/main" id="{856A515E-F43A-A4A8-9977-4A7FCA6F135F}"/>
              </a:ext>
            </a:extLst>
          </p:cNvPr>
          <p:cNvSpPr txBox="1"/>
          <p:nvPr/>
        </p:nvSpPr>
        <p:spPr>
          <a:xfrm>
            <a:off x="731504" y="1830259"/>
            <a:ext cx="2164614" cy="830997"/>
          </a:xfrm>
          <a:prstGeom prst="rect">
            <a:avLst/>
          </a:prstGeom>
          <a:noFill/>
        </p:spPr>
        <p:txBody>
          <a:bodyPr wrap="square" lIns="0" tIns="0" rIns="0" bIns="0" rtlCol="0">
            <a:spAutoFit/>
          </a:bodyPr>
          <a:lstStyle/>
          <a:p>
            <a:r>
              <a:rPr lang="en-US" sz="900" i="0" dirty="0">
                <a:solidFill>
                  <a:schemeClr val="accent1"/>
                </a:solidFill>
                <a:effectLst/>
              </a:rPr>
              <a:t>With the </a:t>
            </a:r>
            <a:r>
              <a:rPr lang="en-US" sz="900" b="1" i="0" dirty="0">
                <a:solidFill>
                  <a:schemeClr val="accent1"/>
                </a:solidFill>
                <a:effectLst/>
              </a:rPr>
              <a:t>Well-being Line, </a:t>
            </a:r>
            <a:r>
              <a:rPr lang="en-US" sz="900" i="0" dirty="0">
                <a:solidFill>
                  <a:schemeClr val="accent1"/>
                </a:solidFill>
                <a:effectLst/>
              </a:rPr>
              <a:t>each employee has easy access to </a:t>
            </a:r>
            <a:r>
              <a:rPr lang="en-US" sz="900" i="0" dirty="0" err="1">
                <a:solidFill>
                  <a:schemeClr val="accent1"/>
                </a:solidFill>
                <a:effectLst/>
              </a:rPr>
              <a:t>Gjensidige's</a:t>
            </a:r>
            <a:r>
              <a:rPr lang="en-US" sz="900" i="0" dirty="0">
                <a:solidFill>
                  <a:schemeClr val="accent1"/>
                </a:solidFill>
                <a:effectLst/>
              </a:rPr>
              <a:t> professional counseling team. This includes help with tackling personal issues before they grow and affect work performance.</a:t>
            </a:r>
            <a:endParaRPr lang="da-DK" sz="900" dirty="0">
              <a:solidFill>
                <a:schemeClr val="accent1"/>
              </a:solidFill>
            </a:endParaRPr>
          </a:p>
        </p:txBody>
      </p:sp>
      <p:sp>
        <p:nvSpPr>
          <p:cNvPr id="22" name="Tekstfelt 21">
            <a:extLst>
              <a:ext uri="{FF2B5EF4-FFF2-40B4-BE49-F238E27FC236}">
                <a16:creationId xmlns:a16="http://schemas.microsoft.com/office/drawing/2014/main" id="{76067783-F42C-D3C4-9277-F84D00C5092D}"/>
              </a:ext>
            </a:extLst>
          </p:cNvPr>
          <p:cNvSpPr txBox="1"/>
          <p:nvPr/>
        </p:nvSpPr>
        <p:spPr>
          <a:xfrm>
            <a:off x="3277655" y="1837721"/>
            <a:ext cx="2199663" cy="969496"/>
          </a:xfrm>
          <a:prstGeom prst="rect">
            <a:avLst/>
          </a:prstGeom>
          <a:noFill/>
        </p:spPr>
        <p:txBody>
          <a:bodyPr wrap="square" lIns="0" tIns="0" rIns="0" bIns="0" rtlCol="0">
            <a:spAutoFit/>
          </a:bodyPr>
          <a:lstStyle/>
          <a:p>
            <a:r>
              <a:rPr lang="en-US" sz="900" i="0" dirty="0">
                <a:solidFill>
                  <a:schemeClr val="accent1"/>
                </a:solidFill>
                <a:effectLst/>
                <a:latin typeface="Segoe UI" panose="020B0502040204020203" pitchFamily="34" charset="0"/>
              </a:rPr>
              <a:t>With the </a:t>
            </a:r>
            <a:r>
              <a:rPr lang="en-US" sz="900" b="1" i="0" dirty="0">
                <a:solidFill>
                  <a:schemeClr val="accent1"/>
                </a:solidFill>
                <a:effectLst/>
                <a:latin typeface="Segoe UI" panose="020B0502040204020203" pitchFamily="34" charset="0"/>
              </a:rPr>
              <a:t>Lifestyle Line, </a:t>
            </a:r>
            <a:r>
              <a:rPr lang="en-US" sz="900" i="0" dirty="0">
                <a:solidFill>
                  <a:schemeClr val="accent1"/>
                </a:solidFill>
                <a:effectLst/>
                <a:latin typeface="Segoe UI" panose="020B0502040204020203" pitchFamily="34" charset="0"/>
              </a:rPr>
              <a:t>employees can receive advice and coaching on physical lifestyle changes, such as changes in diet and exercise habits, quitting smoking, alcohol consumption, sleep quality, or inspiration for exercises targeting musculoskeletal pain.</a:t>
            </a:r>
            <a:endParaRPr lang="da-DK" sz="900" dirty="0">
              <a:solidFill>
                <a:schemeClr val="accent1"/>
              </a:solidFill>
              <a:latin typeface="Gjensidige Type Light" pitchFamily="2" charset="0"/>
            </a:endParaRPr>
          </a:p>
        </p:txBody>
      </p:sp>
      <p:sp>
        <p:nvSpPr>
          <p:cNvPr id="23" name="Tekstfelt 22">
            <a:extLst>
              <a:ext uri="{FF2B5EF4-FFF2-40B4-BE49-F238E27FC236}">
                <a16:creationId xmlns:a16="http://schemas.microsoft.com/office/drawing/2014/main" id="{2D7473F5-10A3-8769-0AC6-1EADA1FDBC8E}"/>
              </a:ext>
            </a:extLst>
          </p:cNvPr>
          <p:cNvSpPr txBox="1"/>
          <p:nvPr/>
        </p:nvSpPr>
        <p:spPr>
          <a:xfrm>
            <a:off x="731504" y="5017335"/>
            <a:ext cx="4389188" cy="830997"/>
          </a:xfrm>
          <a:prstGeom prst="rect">
            <a:avLst/>
          </a:prstGeom>
          <a:noFill/>
        </p:spPr>
        <p:txBody>
          <a:bodyPr wrap="square" lIns="0" tIns="0" rIns="0" bIns="0" rtlCol="0">
            <a:spAutoFit/>
          </a:bodyPr>
          <a:lstStyle/>
          <a:p>
            <a:r>
              <a:rPr lang="en-US" sz="900" b="0" i="0" dirty="0">
                <a:solidFill>
                  <a:schemeClr val="accent1"/>
                </a:solidFill>
                <a:effectLst/>
              </a:rPr>
              <a:t>Employees and family members can receive anonymous guidance and counseling regarding issues and challenges related to being in or close to a relationship with substance abuse, including suspicion of abuse/overuse. The line will solely aim to advise and guide on substance abuse (e.g., alcohol, cannabis, cocaine, medication, gambling addiction). It is also possible to receive guidance on </a:t>
            </a:r>
            <a:r>
              <a:rPr lang="en-US" sz="900" b="0" i="0" dirty="0" err="1">
                <a:solidFill>
                  <a:schemeClr val="accent1"/>
                </a:solidFill>
                <a:effectLst/>
              </a:rPr>
              <a:t>shopaholism</a:t>
            </a:r>
            <a:r>
              <a:rPr lang="en-US" sz="900" b="0" i="0" dirty="0">
                <a:solidFill>
                  <a:schemeClr val="accent1"/>
                </a:solidFill>
                <a:effectLst/>
              </a:rPr>
              <a:t>, which is not covered by the insurance.</a:t>
            </a:r>
            <a:r>
              <a:rPr lang="da-DK" sz="900" b="0" i="0" u="none" strike="noStrike" dirty="0">
                <a:solidFill>
                  <a:schemeClr val="accent1"/>
                </a:solidFill>
                <a:effectLst/>
              </a:rPr>
              <a:t> </a:t>
            </a:r>
            <a:endParaRPr lang="da-DK" sz="900" dirty="0">
              <a:solidFill>
                <a:schemeClr val="accent1"/>
              </a:solidFill>
            </a:endParaRPr>
          </a:p>
        </p:txBody>
      </p:sp>
      <p:sp>
        <p:nvSpPr>
          <p:cNvPr id="28" name="Tekstfelt 14">
            <a:extLst>
              <a:ext uri="{FF2B5EF4-FFF2-40B4-BE49-F238E27FC236}">
                <a16:creationId xmlns:a16="http://schemas.microsoft.com/office/drawing/2014/main" id="{221FBD20-3447-EB8A-6204-4A0E23D05B77}"/>
              </a:ext>
            </a:extLst>
          </p:cNvPr>
          <p:cNvSpPr txBox="1"/>
          <p:nvPr/>
        </p:nvSpPr>
        <p:spPr>
          <a:xfrm rot="2871225">
            <a:off x="5444796" y="5985867"/>
            <a:ext cx="432048" cy="246221"/>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a-DK" sz="800">
                <a:solidFill>
                  <a:schemeClr val="tx2"/>
                </a:solidFill>
              </a:rPr>
              <a:t>UNIKT TILBUD</a:t>
            </a:r>
          </a:p>
        </p:txBody>
      </p:sp>
      <p:sp>
        <p:nvSpPr>
          <p:cNvPr id="29" name="Grafik 15" descr="Mærke kontur">
            <a:extLst>
              <a:ext uri="{FF2B5EF4-FFF2-40B4-BE49-F238E27FC236}">
                <a16:creationId xmlns:a16="http://schemas.microsoft.com/office/drawing/2014/main" id="{71AD2F8C-2732-0B99-4490-D4524AD4224F}"/>
              </a:ext>
            </a:extLst>
          </p:cNvPr>
          <p:cNvSpPr/>
          <p:nvPr/>
        </p:nvSpPr>
        <p:spPr>
          <a:xfrm>
            <a:off x="5316476" y="5662523"/>
            <a:ext cx="666861" cy="707887"/>
          </a:xfrm>
          <a:custGeom>
            <a:avLst/>
            <a:gdLst>
              <a:gd name="connsiteX0" fmla="*/ 656017 w 666861"/>
              <a:gd name="connsiteY0" fmla="*/ 427470 h 707887"/>
              <a:gd name="connsiteX1" fmla="*/ 386136 w 666861"/>
              <a:gd name="connsiteY1" fmla="*/ 157665 h 707887"/>
              <a:gd name="connsiteX2" fmla="*/ 359152 w 666861"/>
              <a:gd name="connsiteY2" fmla="*/ 146101 h 707887"/>
              <a:gd name="connsiteX3" fmla="*/ 181825 w 666861"/>
              <a:gd name="connsiteY3" fmla="*/ 146101 h 707887"/>
              <a:gd name="connsiteX4" fmla="*/ 174662 w 666861"/>
              <a:gd name="connsiteY4" fmla="*/ 146463 h 707887"/>
              <a:gd name="connsiteX5" fmla="*/ 126427 w 666861"/>
              <a:gd name="connsiteY5" fmla="*/ 107001 h 707887"/>
              <a:gd name="connsiteX6" fmla="*/ 62000 w 666861"/>
              <a:gd name="connsiteY6" fmla="*/ 94123 h 707887"/>
              <a:gd name="connsiteX7" fmla="*/ 23900 w 666861"/>
              <a:gd name="connsiteY7" fmla="*/ 52604 h 707887"/>
              <a:gd name="connsiteX8" fmla="*/ 18995 w 666861"/>
              <a:gd name="connsiteY8" fmla="*/ 8474 h 707887"/>
              <a:gd name="connsiteX9" fmla="*/ 8474 w 666861"/>
              <a:gd name="connsiteY9" fmla="*/ 59 h 707887"/>
              <a:gd name="connsiteX10" fmla="*/ 59 w 666861"/>
              <a:gd name="connsiteY10" fmla="*/ 10579 h 707887"/>
              <a:gd name="connsiteX11" fmla="*/ 4964 w 666861"/>
              <a:gd name="connsiteY11" fmla="*/ 54709 h 707887"/>
              <a:gd name="connsiteX12" fmla="*/ 58228 w 666861"/>
              <a:gd name="connsiteY12" fmla="*/ 112811 h 707887"/>
              <a:gd name="connsiteX13" fmla="*/ 122646 w 666861"/>
              <a:gd name="connsiteY13" fmla="*/ 125689 h 707887"/>
              <a:gd name="connsiteX14" fmla="*/ 155717 w 666861"/>
              <a:gd name="connsiteY14" fmla="*/ 150759 h 707887"/>
              <a:gd name="connsiteX15" fmla="*/ 104672 w 666861"/>
              <a:gd name="connsiteY15" fmla="*/ 223197 h 707887"/>
              <a:gd name="connsiteX16" fmla="*/ 104672 w 666861"/>
              <a:gd name="connsiteY16" fmla="*/ 399523 h 707887"/>
              <a:gd name="connsiteX17" fmla="*/ 116236 w 666861"/>
              <a:gd name="connsiteY17" fmla="*/ 426508 h 707887"/>
              <a:gd name="connsiteX18" fmla="*/ 386079 w 666861"/>
              <a:gd name="connsiteY18" fmla="*/ 696322 h 707887"/>
              <a:gd name="connsiteX19" fmla="*/ 440374 w 666861"/>
              <a:gd name="connsiteY19" fmla="*/ 696958 h 707887"/>
              <a:gd name="connsiteX20" fmla="*/ 441009 w 666861"/>
              <a:gd name="connsiteY20" fmla="*/ 696322 h 707887"/>
              <a:gd name="connsiteX21" fmla="*/ 656017 w 666861"/>
              <a:gd name="connsiteY21" fmla="*/ 481438 h 707887"/>
              <a:gd name="connsiteX22" fmla="*/ 656017 w 666861"/>
              <a:gd name="connsiteY22" fmla="*/ 427470 h 707887"/>
              <a:gd name="connsiteX23" fmla="*/ 642549 w 666861"/>
              <a:gd name="connsiteY23" fmla="*/ 467960 h 707887"/>
              <a:gd name="connsiteX24" fmla="*/ 427598 w 666861"/>
              <a:gd name="connsiteY24" fmla="*/ 682845 h 707887"/>
              <a:gd name="connsiteX25" fmla="*/ 400234 w 666861"/>
              <a:gd name="connsiteY25" fmla="*/ 683474 h 707887"/>
              <a:gd name="connsiteX26" fmla="*/ 399604 w 666861"/>
              <a:gd name="connsiteY26" fmla="*/ 682845 h 707887"/>
              <a:gd name="connsiteX27" fmla="*/ 129761 w 666861"/>
              <a:gd name="connsiteY27" fmla="*/ 413068 h 707887"/>
              <a:gd name="connsiteX28" fmla="*/ 129285 w 666861"/>
              <a:gd name="connsiteY28" fmla="*/ 412592 h 707887"/>
              <a:gd name="connsiteX29" fmla="*/ 128809 w 666861"/>
              <a:gd name="connsiteY29" fmla="*/ 412173 h 707887"/>
              <a:gd name="connsiteX30" fmla="*/ 123751 w 666861"/>
              <a:gd name="connsiteY30" fmla="*/ 399523 h 707887"/>
              <a:gd name="connsiteX31" fmla="*/ 123751 w 666861"/>
              <a:gd name="connsiteY31" fmla="*/ 223187 h 707887"/>
              <a:gd name="connsiteX32" fmla="*/ 161270 w 666861"/>
              <a:gd name="connsiteY32" fmla="*/ 168971 h 707887"/>
              <a:gd name="connsiteX33" fmla="*/ 165956 w 666861"/>
              <a:gd name="connsiteY33" fmla="*/ 192374 h 707887"/>
              <a:gd name="connsiteX34" fmla="*/ 157574 w 666861"/>
              <a:gd name="connsiteY34" fmla="*/ 198517 h 707887"/>
              <a:gd name="connsiteX35" fmla="*/ 157640 w 666861"/>
              <a:gd name="connsiteY35" fmla="*/ 252398 h 707887"/>
              <a:gd name="connsiteX36" fmla="*/ 211521 w 666861"/>
              <a:gd name="connsiteY36" fmla="*/ 252334 h 707887"/>
              <a:gd name="connsiteX37" fmla="*/ 211455 w 666861"/>
              <a:gd name="connsiteY37" fmla="*/ 198452 h 707887"/>
              <a:gd name="connsiteX38" fmla="*/ 184530 w 666861"/>
              <a:gd name="connsiteY38" fmla="*/ 187325 h 707887"/>
              <a:gd name="connsiteX39" fmla="*/ 184387 w 666861"/>
              <a:gd name="connsiteY39" fmla="*/ 187325 h 707887"/>
              <a:gd name="connsiteX40" fmla="*/ 179958 w 666861"/>
              <a:gd name="connsiteY40" fmla="*/ 165189 h 707887"/>
              <a:gd name="connsiteX41" fmla="*/ 181806 w 666861"/>
              <a:gd name="connsiteY41" fmla="*/ 165104 h 707887"/>
              <a:gd name="connsiteX42" fmla="*/ 359152 w 666861"/>
              <a:gd name="connsiteY42" fmla="*/ 165104 h 707887"/>
              <a:gd name="connsiteX43" fmla="*/ 372658 w 666861"/>
              <a:gd name="connsiteY43" fmla="*/ 171085 h 707887"/>
              <a:gd name="connsiteX44" fmla="*/ 642501 w 666861"/>
              <a:gd name="connsiteY44" fmla="*/ 440900 h 707887"/>
              <a:gd name="connsiteX45" fmla="*/ 642501 w 666861"/>
              <a:gd name="connsiteY45" fmla="*/ 467913 h 707887"/>
              <a:gd name="connsiteX46" fmla="*/ 188292 w 666861"/>
              <a:gd name="connsiteY46" fmla="*/ 206775 h 707887"/>
              <a:gd name="connsiteX47" fmla="*/ 203583 w 666861"/>
              <a:gd name="connsiteY47" fmla="*/ 229233 h 707887"/>
              <a:gd name="connsiteX48" fmla="*/ 181125 w 666861"/>
              <a:gd name="connsiteY48" fmla="*/ 244525 h 707887"/>
              <a:gd name="connsiteX49" fmla="*/ 165833 w 666861"/>
              <a:gd name="connsiteY49" fmla="*/ 222066 h 707887"/>
              <a:gd name="connsiteX50" fmla="*/ 170138 w 666861"/>
              <a:gd name="connsiteY50" fmla="*/ 213129 h 707887"/>
              <a:gd name="connsiteX51" fmla="*/ 171700 w 666861"/>
              <a:gd name="connsiteY51" fmla="*/ 220949 h 707887"/>
              <a:gd name="connsiteX52" fmla="*/ 181025 w 666861"/>
              <a:gd name="connsiteY52" fmla="*/ 228569 h 707887"/>
              <a:gd name="connsiteX53" fmla="*/ 182930 w 666861"/>
              <a:gd name="connsiteY53" fmla="*/ 228388 h 707887"/>
              <a:gd name="connsiteX54" fmla="*/ 190397 w 666861"/>
              <a:gd name="connsiteY54" fmla="*/ 217177 h 70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66861" h="707887">
                <a:moveTo>
                  <a:pt x="656017" y="427470"/>
                </a:moveTo>
                <a:lnTo>
                  <a:pt x="386136" y="157665"/>
                </a:lnTo>
                <a:cubicBezTo>
                  <a:pt x="379051" y="150354"/>
                  <a:pt x="369331" y="146189"/>
                  <a:pt x="359152" y="146101"/>
                </a:cubicBezTo>
                <a:lnTo>
                  <a:pt x="181825" y="146101"/>
                </a:lnTo>
                <a:cubicBezTo>
                  <a:pt x="179405" y="146101"/>
                  <a:pt x="177062" y="146244"/>
                  <a:pt x="174662" y="146463"/>
                </a:cubicBezTo>
                <a:cubicBezTo>
                  <a:pt x="166134" y="126115"/>
                  <a:pt x="148061" y="111329"/>
                  <a:pt x="126427" y="107001"/>
                </a:cubicBezTo>
                <a:lnTo>
                  <a:pt x="62000" y="94123"/>
                </a:lnTo>
                <a:cubicBezTo>
                  <a:pt x="41583" y="90110"/>
                  <a:pt x="26148" y="73289"/>
                  <a:pt x="23900" y="52604"/>
                </a:cubicBezTo>
                <a:lnTo>
                  <a:pt x="18995" y="8474"/>
                </a:lnTo>
                <a:cubicBezTo>
                  <a:pt x="18414" y="3245"/>
                  <a:pt x="13704" y="-522"/>
                  <a:pt x="8474" y="59"/>
                </a:cubicBezTo>
                <a:cubicBezTo>
                  <a:pt x="3245" y="640"/>
                  <a:pt x="-522" y="5350"/>
                  <a:pt x="59" y="10579"/>
                </a:cubicBezTo>
                <a:lnTo>
                  <a:pt x="4964" y="54709"/>
                </a:lnTo>
                <a:cubicBezTo>
                  <a:pt x="8101" y="83641"/>
                  <a:pt x="29677" y="107177"/>
                  <a:pt x="58228" y="112811"/>
                </a:cubicBezTo>
                <a:lnTo>
                  <a:pt x="122646" y="125689"/>
                </a:lnTo>
                <a:cubicBezTo>
                  <a:pt x="136929" y="128536"/>
                  <a:pt x="149117" y="137776"/>
                  <a:pt x="155717" y="150759"/>
                </a:cubicBezTo>
                <a:cubicBezTo>
                  <a:pt x="125181" y="161794"/>
                  <a:pt x="104791" y="190729"/>
                  <a:pt x="104672" y="223197"/>
                </a:cubicBezTo>
                <a:lnTo>
                  <a:pt x="104672" y="399523"/>
                </a:lnTo>
                <a:cubicBezTo>
                  <a:pt x="104386" y="409778"/>
                  <a:pt x="108614" y="419642"/>
                  <a:pt x="116236" y="426508"/>
                </a:cubicBezTo>
                <a:lnTo>
                  <a:pt x="386079" y="696322"/>
                </a:lnTo>
                <a:cubicBezTo>
                  <a:pt x="400897" y="711491"/>
                  <a:pt x="425206" y="711776"/>
                  <a:pt x="440374" y="696958"/>
                </a:cubicBezTo>
                <a:cubicBezTo>
                  <a:pt x="440588" y="696748"/>
                  <a:pt x="440800" y="696537"/>
                  <a:pt x="441009" y="696322"/>
                </a:cubicBezTo>
                <a:lnTo>
                  <a:pt x="656017" y="481438"/>
                </a:lnTo>
                <a:cubicBezTo>
                  <a:pt x="670476" y="466355"/>
                  <a:pt x="670476" y="442553"/>
                  <a:pt x="656017" y="427470"/>
                </a:cubicBezTo>
                <a:close/>
                <a:moveTo>
                  <a:pt x="642549" y="467960"/>
                </a:moveTo>
                <a:lnTo>
                  <a:pt x="427598" y="682845"/>
                </a:lnTo>
                <a:cubicBezTo>
                  <a:pt x="420215" y="690575"/>
                  <a:pt x="407964" y="690857"/>
                  <a:pt x="400234" y="683474"/>
                </a:cubicBezTo>
                <a:cubicBezTo>
                  <a:pt x="400019" y="683269"/>
                  <a:pt x="399809" y="683059"/>
                  <a:pt x="399604" y="682845"/>
                </a:cubicBezTo>
                <a:lnTo>
                  <a:pt x="129761" y="413068"/>
                </a:lnTo>
                <a:lnTo>
                  <a:pt x="129285" y="412592"/>
                </a:lnTo>
                <a:lnTo>
                  <a:pt x="128809" y="412173"/>
                </a:lnTo>
                <a:cubicBezTo>
                  <a:pt x="125372" y="408886"/>
                  <a:pt x="123527" y="404273"/>
                  <a:pt x="123751" y="399523"/>
                </a:cubicBezTo>
                <a:lnTo>
                  <a:pt x="123751" y="223187"/>
                </a:lnTo>
                <a:cubicBezTo>
                  <a:pt x="123843" y="199095"/>
                  <a:pt x="138756" y="177546"/>
                  <a:pt x="161270" y="168971"/>
                </a:cubicBezTo>
                <a:lnTo>
                  <a:pt x="165956" y="192374"/>
                </a:lnTo>
                <a:cubicBezTo>
                  <a:pt x="162891" y="194022"/>
                  <a:pt x="160070" y="196090"/>
                  <a:pt x="157574" y="198517"/>
                </a:cubicBezTo>
                <a:cubicBezTo>
                  <a:pt x="142713" y="213414"/>
                  <a:pt x="142743" y="237537"/>
                  <a:pt x="157640" y="252398"/>
                </a:cubicBezTo>
                <a:cubicBezTo>
                  <a:pt x="172536" y="267260"/>
                  <a:pt x="196660" y="267231"/>
                  <a:pt x="211521" y="252334"/>
                </a:cubicBezTo>
                <a:cubicBezTo>
                  <a:pt x="226382" y="237436"/>
                  <a:pt x="226352" y="213313"/>
                  <a:pt x="211455" y="198452"/>
                </a:cubicBezTo>
                <a:cubicBezTo>
                  <a:pt x="204308" y="191322"/>
                  <a:pt x="194624" y="187321"/>
                  <a:pt x="184530" y="187325"/>
                </a:cubicBezTo>
                <a:lnTo>
                  <a:pt x="184387" y="187325"/>
                </a:lnTo>
                <a:lnTo>
                  <a:pt x="179958" y="165189"/>
                </a:lnTo>
                <a:cubicBezTo>
                  <a:pt x="180577" y="165189"/>
                  <a:pt x="181187" y="165104"/>
                  <a:pt x="181806" y="165104"/>
                </a:cubicBezTo>
                <a:lnTo>
                  <a:pt x="359152" y="165104"/>
                </a:lnTo>
                <a:cubicBezTo>
                  <a:pt x="364277" y="165190"/>
                  <a:pt x="369149" y="167348"/>
                  <a:pt x="372658" y="171085"/>
                </a:cubicBezTo>
                <a:lnTo>
                  <a:pt x="642501" y="440900"/>
                </a:lnTo>
                <a:cubicBezTo>
                  <a:pt x="649499" y="448545"/>
                  <a:pt x="649499" y="460268"/>
                  <a:pt x="642501" y="467913"/>
                </a:cubicBezTo>
                <a:close/>
                <a:moveTo>
                  <a:pt x="188292" y="206775"/>
                </a:moveTo>
                <a:cubicBezTo>
                  <a:pt x="198716" y="208755"/>
                  <a:pt x="205562" y="218809"/>
                  <a:pt x="203583" y="229233"/>
                </a:cubicBezTo>
                <a:cubicBezTo>
                  <a:pt x="201603" y="239659"/>
                  <a:pt x="191549" y="246504"/>
                  <a:pt x="181125" y="244525"/>
                </a:cubicBezTo>
                <a:cubicBezTo>
                  <a:pt x="170700" y="242546"/>
                  <a:pt x="163854" y="232490"/>
                  <a:pt x="165833" y="222066"/>
                </a:cubicBezTo>
                <a:cubicBezTo>
                  <a:pt x="166461" y="218762"/>
                  <a:pt x="167945" y="215679"/>
                  <a:pt x="170138" y="213129"/>
                </a:cubicBezTo>
                <a:lnTo>
                  <a:pt x="171700" y="220949"/>
                </a:lnTo>
                <a:cubicBezTo>
                  <a:pt x="172605" y="225381"/>
                  <a:pt x="176501" y="228565"/>
                  <a:pt x="181025" y="228569"/>
                </a:cubicBezTo>
                <a:cubicBezTo>
                  <a:pt x="181664" y="228571"/>
                  <a:pt x="182302" y="228510"/>
                  <a:pt x="182930" y="228388"/>
                </a:cubicBezTo>
                <a:cubicBezTo>
                  <a:pt x="188087" y="227354"/>
                  <a:pt x="191431" y="222335"/>
                  <a:pt x="190397" y="217177"/>
                </a:cubicBezTo>
                <a:close/>
              </a:path>
            </a:pathLst>
          </a:custGeom>
          <a:solidFill>
            <a:srgbClr val="000000"/>
          </a:solid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a-DK"/>
          </a:p>
        </p:txBody>
      </p:sp>
      <p:sp>
        <p:nvSpPr>
          <p:cNvPr id="21" name="Tekstfelt 20">
            <a:extLst>
              <a:ext uri="{FF2B5EF4-FFF2-40B4-BE49-F238E27FC236}">
                <a16:creationId xmlns:a16="http://schemas.microsoft.com/office/drawing/2014/main" id="{83C13AAD-3EE2-A72A-BD9E-7E2FBC5B81F2}"/>
              </a:ext>
            </a:extLst>
          </p:cNvPr>
          <p:cNvSpPr txBox="1"/>
          <p:nvPr/>
        </p:nvSpPr>
        <p:spPr>
          <a:xfrm>
            <a:off x="646266" y="3390201"/>
            <a:ext cx="4965547" cy="861774"/>
          </a:xfrm>
          <a:prstGeom prst="rect">
            <a:avLst/>
          </a:prstGeom>
          <a:noFill/>
        </p:spPr>
        <p:txBody>
          <a:bodyPr wrap="square">
            <a:spAutoFit/>
          </a:bodyPr>
          <a:lstStyle/>
          <a:p>
            <a:pPr marL="0" marR="0" lvl="0" indent="0" algn="l" defTabSz="914400" rtl="0" eaLnBrk="1" fontAlgn="auto" latinLnBrk="0" hangingPunct="1">
              <a:lnSpc>
                <a:spcPts val="1200"/>
              </a:lnSpc>
              <a:spcBef>
                <a:spcPts val="1200"/>
              </a:spcBef>
              <a:spcAft>
                <a:spcPts val="0"/>
              </a:spcAft>
              <a:buClrTx/>
              <a:buSzTx/>
              <a:buFontTx/>
              <a:buNone/>
              <a:tabLst/>
              <a:defRPr/>
            </a:pPr>
            <a:r>
              <a:rPr lang="en-US" sz="900" i="0" dirty="0">
                <a:solidFill>
                  <a:schemeClr val="accent1"/>
                </a:solidFill>
                <a:effectLst/>
              </a:rPr>
              <a:t>The employee can log in or call us about almost anything related to their own or their close ones' illness. It is not a requirement that the issue is covered by the health insurance. We provide the necessary guidance and advice in connection with upcoming and/or ongoing treatment processes in the healthcare system. Guidance and advice are provided within: Examination and treatment, prevention, as well as complaints and compensation.</a:t>
            </a:r>
            <a:endParaRPr kumimoji="0" lang="da-DK" sz="900" i="0" u="none" strike="noStrike" kern="1200" cap="none" spc="0" normalizeH="0" baseline="0" noProof="0" dirty="0">
              <a:ln>
                <a:noFill/>
              </a:ln>
              <a:solidFill>
                <a:schemeClr val="accent1"/>
              </a:solidFill>
              <a:effectLst/>
              <a:uLnTx/>
              <a:uFillTx/>
              <a:ea typeface="Gjensidige Sans"/>
              <a:cs typeface="Times New Roman" panose="02020603050405020304" pitchFamily="18" charset="0"/>
            </a:endParaRPr>
          </a:p>
        </p:txBody>
      </p:sp>
    </p:spTree>
    <p:extLst>
      <p:ext uri="{BB962C8B-B14F-4D97-AF65-F5344CB8AC3E}">
        <p14:creationId xmlns:p14="http://schemas.microsoft.com/office/powerpoint/2010/main" val="3807090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a:extLst>
              <a:ext uri="{FF2B5EF4-FFF2-40B4-BE49-F238E27FC236}">
                <a16:creationId xmlns:a16="http://schemas.microsoft.com/office/drawing/2014/main" id="{D813972D-6DFD-A746-5ACE-A3148D0770BF}"/>
              </a:ext>
            </a:extLst>
          </p:cNvPr>
          <p:cNvPicPr>
            <a:picLocks noChangeAspect="1"/>
          </p:cNvPicPr>
          <p:nvPr>
            <p:custDataLst>
              <p:tags r:id="rId1"/>
            </p:custDataLst>
          </p:nvPr>
        </p:nvPicPr>
        <p:blipFill rotWithShape="1">
          <a:blip r:embed="rId3">
            <a:extLst>
              <a:ext uri="{28A0092B-C50C-407E-A947-70E740481C1C}">
                <a14:useLocalDpi xmlns:a14="http://schemas.microsoft.com/office/drawing/2010/main" val="0"/>
              </a:ext>
            </a:extLst>
          </a:blip>
          <a:srcRect t="8229" b="8229"/>
          <a:stretch/>
        </p:blipFill>
        <p:spPr>
          <a:xfrm>
            <a:off x="-1" y="0"/>
            <a:ext cx="12316690" cy="6858000"/>
          </a:xfrm>
          <a:prstGeom prst="rect">
            <a:avLst/>
          </a:prstGeom>
        </p:spPr>
      </p:pic>
      <p:sp>
        <p:nvSpPr>
          <p:cNvPr id="2" name="Pladsholder til sidefod 1">
            <a:extLst>
              <a:ext uri="{FF2B5EF4-FFF2-40B4-BE49-F238E27FC236}">
                <a16:creationId xmlns:a16="http://schemas.microsoft.com/office/drawing/2014/main" id="{8139D237-B415-B4A2-6DD4-40E2118F0DC0}"/>
              </a:ext>
            </a:extLst>
          </p:cNvPr>
          <p:cNvSpPr>
            <a:spLocks noGrp="1"/>
          </p:cNvSpPr>
          <p:nvPr>
            <p:ph type="ftr" sz="quarter" idx="16"/>
          </p:nvPr>
        </p:nvSpPr>
        <p:spPr/>
        <p:txBody>
          <a:bodyPr/>
          <a:lstStyle/>
          <a:p>
            <a:r>
              <a:rPr lang="da-DK"/>
              <a:t>Gjensidige Forsikring Group</a:t>
            </a:r>
          </a:p>
        </p:txBody>
      </p:sp>
      <p:sp>
        <p:nvSpPr>
          <p:cNvPr id="3" name="Pladsholder til slidenummer 2">
            <a:extLst>
              <a:ext uri="{FF2B5EF4-FFF2-40B4-BE49-F238E27FC236}">
                <a16:creationId xmlns:a16="http://schemas.microsoft.com/office/drawing/2014/main" id="{D91147EF-613E-6DAF-CCC7-120072535001}"/>
              </a:ext>
            </a:extLst>
          </p:cNvPr>
          <p:cNvSpPr>
            <a:spLocks noGrp="1"/>
          </p:cNvSpPr>
          <p:nvPr>
            <p:ph type="sldNum" sz="quarter" idx="17"/>
          </p:nvPr>
        </p:nvSpPr>
        <p:spPr/>
        <p:txBody>
          <a:bodyPr/>
          <a:lstStyle/>
          <a:p>
            <a:fld id="{23AA811B-2EBD-4900-905E-5BE206449611}" type="slidenum">
              <a:rPr lang="da-DK" smtClean="0"/>
              <a:pPr/>
              <a:t>7</a:t>
            </a:fld>
            <a:endParaRPr lang="da-DK"/>
          </a:p>
        </p:txBody>
      </p:sp>
      <p:sp>
        <p:nvSpPr>
          <p:cNvPr id="4" name="Pladsholder til tekst 3">
            <a:extLst>
              <a:ext uri="{FF2B5EF4-FFF2-40B4-BE49-F238E27FC236}">
                <a16:creationId xmlns:a16="http://schemas.microsoft.com/office/drawing/2014/main" id="{21B56855-DF64-2B3C-74CE-3B76294DAA5E}"/>
              </a:ext>
            </a:extLst>
          </p:cNvPr>
          <p:cNvSpPr>
            <a:spLocks noGrp="1"/>
          </p:cNvSpPr>
          <p:nvPr>
            <p:ph type="body" sz="quarter" idx="10"/>
          </p:nvPr>
        </p:nvSpPr>
        <p:spPr>
          <a:xfrm>
            <a:off x="1063481" y="1455999"/>
            <a:ext cx="11684570" cy="4100979"/>
          </a:xfrm>
        </p:spPr>
        <p:txBody>
          <a:bodyPr vert="horz" lIns="0" tIns="0" rIns="0" bIns="0" rtlCol="0" anchor="t">
            <a:noAutofit/>
          </a:bodyPr>
          <a:lstStyle/>
          <a:p>
            <a:r>
              <a:rPr lang="da-DK" sz="7200" dirty="0" err="1">
                <a:solidFill>
                  <a:schemeClr val="accent2"/>
                </a:solidFill>
              </a:rPr>
              <a:t>Extentions</a:t>
            </a:r>
            <a:endParaRPr lang="da-DK" sz="7200" dirty="0">
              <a:solidFill>
                <a:schemeClr val="accent2"/>
              </a:solidFill>
            </a:endParaRPr>
          </a:p>
        </p:txBody>
      </p:sp>
    </p:spTree>
    <p:extLst>
      <p:ext uri="{BB962C8B-B14F-4D97-AF65-F5344CB8AC3E}">
        <p14:creationId xmlns:p14="http://schemas.microsoft.com/office/powerpoint/2010/main" val="64652766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938A0-138B-B526-1912-C2CF51342B25}"/>
              </a:ext>
            </a:extLst>
          </p:cNvPr>
          <p:cNvSpPr>
            <a:spLocks noGrp="1"/>
          </p:cNvSpPr>
          <p:nvPr>
            <p:ph type="title"/>
          </p:nvPr>
        </p:nvSpPr>
        <p:spPr/>
        <p:txBody>
          <a:bodyPr/>
          <a:lstStyle/>
          <a:p>
            <a:r>
              <a:rPr lang="en-US" dirty="0"/>
              <a:t>Extend health insurance for your employees</a:t>
            </a:r>
            <a:endParaRPr lang="en-GB" dirty="0"/>
          </a:p>
        </p:txBody>
      </p:sp>
      <p:sp>
        <p:nvSpPr>
          <p:cNvPr id="3" name="Pladsholder til indhold 2">
            <a:extLst>
              <a:ext uri="{FF2B5EF4-FFF2-40B4-BE49-F238E27FC236}">
                <a16:creationId xmlns:a16="http://schemas.microsoft.com/office/drawing/2014/main" id="{624C64C6-187B-FDD8-7E5F-0FD2E5336F15}"/>
              </a:ext>
            </a:extLst>
          </p:cNvPr>
          <p:cNvSpPr>
            <a:spLocks noGrp="1"/>
          </p:cNvSpPr>
          <p:nvPr>
            <p:ph idx="1"/>
          </p:nvPr>
        </p:nvSpPr>
        <p:spPr/>
        <p:txBody>
          <a:bodyPr/>
          <a:lstStyle/>
          <a:p>
            <a:pPr marL="0" indent="0">
              <a:buNone/>
            </a:pPr>
            <a:r>
              <a:rPr lang="en-US" dirty="0"/>
              <a:t>You can extend the health insurance with one or more of the options below at separate prices</a:t>
            </a:r>
            <a:r>
              <a:rPr lang="en-GB" dirty="0"/>
              <a:t>.</a:t>
            </a:r>
          </a:p>
          <a:p>
            <a:r>
              <a:rPr lang="en-US" dirty="0"/>
              <a:t>Collective child cover</a:t>
            </a:r>
          </a:p>
          <a:p>
            <a:r>
              <a:rPr lang="en-US" dirty="0"/>
              <a:t>Physiotherapy without referral </a:t>
            </a:r>
          </a:p>
          <a:p>
            <a:r>
              <a:rPr lang="en-US" dirty="0"/>
              <a:t>Palliation</a:t>
            </a:r>
          </a:p>
          <a:p>
            <a:r>
              <a:rPr lang="en-US" dirty="0"/>
              <a:t>Online doctor</a:t>
            </a:r>
          </a:p>
          <a:p>
            <a:r>
              <a:rPr lang="en-US" dirty="0"/>
              <a:t>Extended health examination</a:t>
            </a:r>
          </a:p>
          <a:p>
            <a:r>
              <a:rPr lang="en-US" dirty="0"/>
              <a:t>Early support</a:t>
            </a:r>
          </a:p>
          <a:p>
            <a:r>
              <a:rPr lang="en-US" kern="100" dirty="0">
                <a:effectLst/>
                <a:ea typeface="Aptos" panose="020B0004020202020204" pitchFamily="34" charset="0"/>
                <a:cs typeface="Times New Roman" panose="02020603050405020304" pitchFamily="18" charset="0"/>
              </a:rPr>
              <a:t>Extended psychiatric coverage</a:t>
            </a:r>
            <a:br>
              <a:rPr lang="en-GB" dirty="0"/>
            </a:br>
            <a:endParaRPr lang="en-GB" dirty="0"/>
          </a:p>
          <a:p>
            <a:pPr marL="0" indent="0">
              <a:buNone/>
            </a:pPr>
            <a:r>
              <a:rPr lang="en-US" dirty="0"/>
              <a:t>If you want to know more about our optional covers, how much they cost and how you can extend your health insurance, you can send us an email at </a:t>
            </a:r>
            <a:r>
              <a:rPr lang="en-GB" b="1" dirty="0">
                <a:hlinkClick r:id="rId2"/>
              </a:rPr>
              <a:t>sundhed-salg@gjensidige.dk</a:t>
            </a:r>
            <a:endParaRPr lang="en-GB" dirty="0"/>
          </a:p>
          <a:p>
            <a:endParaRPr lang="en-GB" dirty="0"/>
          </a:p>
          <a:p>
            <a:endParaRPr lang="en-GB" dirty="0"/>
          </a:p>
        </p:txBody>
      </p:sp>
    </p:spTree>
    <p:extLst>
      <p:ext uri="{BB962C8B-B14F-4D97-AF65-F5344CB8AC3E}">
        <p14:creationId xmlns:p14="http://schemas.microsoft.com/office/powerpoint/2010/main" val="3406149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D17B4D-F108-1B49-043B-6A60160D1A21}"/>
              </a:ext>
            </a:extLst>
          </p:cNvPr>
          <p:cNvSpPr>
            <a:spLocks noGrp="1"/>
          </p:cNvSpPr>
          <p:nvPr>
            <p:ph type="title" idx="4294967295"/>
          </p:nvPr>
        </p:nvSpPr>
        <p:spPr>
          <a:xfrm>
            <a:off x="450000" y="130900"/>
            <a:ext cx="10184400" cy="982800"/>
          </a:xfrm>
        </p:spPr>
        <p:txBody>
          <a:bodyPr/>
          <a:lstStyle/>
          <a:p>
            <a:r>
              <a:rPr lang="en-US" dirty="0"/>
              <a:t>Collective child cover</a:t>
            </a:r>
          </a:p>
        </p:txBody>
      </p:sp>
      <p:sp>
        <p:nvSpPr>
          <p:cNvPr id="8" name="Tekstfelt 7">
            <a:extLst>
              <a:ext uri="{FF2B5EF4-FFF2-40B4-BE49-F238E27FC236}">
                <a16:creationId xmlns:a16="http://schemas.microsoft.com/office/drawing/2014/main" id="{102229FD-50FC-9C0A-80EF-991F7D0EA2ED}"/>
              </a:ext>
            </a:extLst>
          </p:cNvPr>
          <p:cNvSpPr txBox="1"/>
          <p:nvPr/>
        </p:nvSpPr>
        <p:spPr>
          <a:xfrm>
            <a:off x="450000" y="1571427"/>
            <a:ext cx="5375836" cy="4893647"/>
          </a:xfrm>
          <a:prstGeom prst="rect">
            <a:avLst/>
          </a:prstGeom>
          <a:noFill/>
        </p:spPr>
        <p:txBody>
          <a:bodyPr wrap="square" rtlCol="0">
            <a:spAutoFit/>
          </a:bodyPr>
          <a:lstStyle/>
          <a:p>
            <a:pPr algn="l"/>
            <a:r>
              <a:rPr lang="en-US" sz="1200" i="0" dirty="0">
                <a:solidFill>
                  <a:schemeClr val="accent1"/>
                </a:solidFill>
                <a:effectLst/>
              </a:rPr>
              <a:t>With collective child coverage, the employee's children (yours, mine, and ours) under 24 years old with a registered address in Denmark, Sweden, Norway, the Faroe Islands, Greenland, or Germany have access to examination and treatment.</a:t>
            </a:r>
          </a:p>
          <a:p>
            <a:pPr algn="l"/>
            <a:endParaRPr lang="en-US" sz="1200" b="0" i="0" dirty="0">
              <a:solidFill>
                <a:schemeClr val="accent1"/>
              </a:solidFill>
              <a:effectLst/>
            </a:endParaRPr>
          </a:p>
          <a:p>
            <a:pPr algn="l"/>
            <a:r>
              <a:rPr lang="en-US" sz="1200" b="1" dirty="0">
                <a:solidFill>
                  <a:schemeClr val="accent1"/>
                </a:solidFill>
              </a:rPr>
              <a:t>Distress in the child</a:t>
            </a:r>
            <a:r>
              <a:rPr lang="en-US" sz="1200" b="0" i="0" dirty="0">
                <a:solidFill>
                  <a:schemeClr val="accent1"/>
                </a:solidFill>
                <a:effectLst/>
              </a:rPr>
              <a:t> </a:t>
            </a:r>
          </a:p>
          <a:p>
            <a:pPr algn="l"/>
            <a:r>
              <a:rPr lang="en-US" sz="1200" b="0" i="0" dirty="0">
                <a:solidFill>
                  <a:schemeClr val="accent1"/>
                </a:solidFill>
                <a:effectLst/>
              </a:rPr>
              <a:t>If the child is experiencing prolonged mental distress, such as school refusal or worries, we can offer the family a digital counseling session to strengthen the parents' ability to support the child as best as possible. The family can also receive a written note that can be used in further contact with, for example, the municipality, PPR (Pedagogical Psychological Counseling), or daycare.</a:t>
            </a:r>
          </a:p>
          <a:p>
            <a:pPr algn="l"/>
            <a:endParaRPr lang="en-US" sz="1200" b="0" i="0" dirty="0">
              <a:solidFill>
                <a:schemeClr val="accent1"/>
              </a:solidFill>
              <a:effectLst/>
            </a:endParaRPr>
          </a:p>
          <a:p>
            <a:pPr algn="l"/>
            <a:r>
              <a:rPr lang="en-US" sz="1200" b="1" i="0" dirty="0">
                <a:solidFill>
                  <a:schemeClr val="accent1"/>
                </a:solidFill>
                <a:effectLst/>
              </a:rPr>
              <a:t>Grief counseling</a:t>
            </a:r>
            <a:r>
              <a:rPr lang="en-US" sz="1200" b="0" i="0" dirty="0">
                <a:solidFill>
                  <a:schemeClr val="accent1"/>
                </a:solidFill>
                <a:effectLst/>
              </a:rPr>
              <a:t> </a:t>
            </a:r>
          </a:p>
          <a:p>
            <a:pPr algn="l"/>
            <a:r>
              <a:rPr lang="en-US" sz="1200" b="0" i="0" dirty="0">
                <a:solidFill>
                  <a:schemeClr val="accent1"/>
                </a:solidFill>
                <a:effectLst/>
              </a:rPr>
              <a:t>In the event of the primary insured's death, and thus the termination of the insurance, the coverage for a psychologist for the collective children is extended so that the company can offer a psychologist/grief counseling course starting within 6 months of the primary insured's death. If the collective child is a minor, the surviving other parent or another primary caregiver for the child can participate in the course regardless of insurance conditions.</a:t>
            </a:r>
          </a:p>
          <a:p>
            <a:br>
              <a:rPr lang="da-DK" dirty="0">
                <a:solidFill>
                  <a:srgbClr val="253746"/>
                </a:solidFill>
                <a:latin typeface="Gjensidige Type Light" pitchFamily="2" charset="0"/>
                <a:cs typeface="Arial" panose="020B0604020202020204" pitchFamily="34" charset="0"/>
              </a:rPr>
            </a:br>
            <a:br>
              <a:rPr lang="da-DK" dirty="0">
                <a:solidFill>
                  <a:srgbClr val="253746"/>
                </a:solidFill>
                <a:latin typeface="Gjensidige Type Light" pitchFamily="2" charset="0"/>
                <a:cs typeface="Arial" panose="020B0604020202020204" pitchFamily="34" charset="0"/>
              </a:rPr>
            </a:br>
            <a:endParaRPr lang="en-GB" sz="2400" b="1" dirty="0">
              <a:solidFill>
                <a:srgbClr val="253746"/>
              </a:solidFill>
              <a:latin typeface="Arial" panose="020B0604020202020204" pitchFamily="34" charset="0"/>
              <a:cs typeface="Arial" panose="020B0604020202020204" pitchFamily="34" charset="0"/>
            </a:endParaRPr>
          </a:p>
        </p:txBody>
      </p:sp>
      <p:pic>
        <p:nvPicPr>
          <p:cNvPr id="4" name="Picture Placeholder 1">
            <a:extLst>
              <a:ext uri="{FF2B5EF4-FFF2-40B4-BE49-F238E27FC236}">
                <a16:creationId xmlns:a16="http://schemas.microsoft.com/office/drawing/2014/main" id="{546B4C95-3724-E218-6429-2BFFFBD9536F}"/>
              </a:ext>
            </a:extLst>
          </p:cNvPr>
          <p:cNvPicPr>
            <a:picLocks noChangeAspect="1"/>
          </p:cNvPicPr>
          <p:nvPr>
            <p:custDataLst>
              <p:tags r:id="rId1"/>
            </p:custDataLst>
          </p:nvPr>
        </p:nvPicPr>
        <p:blipFill rotWithShape="1">
          <a:blip r:embed="rId4">
            <a:extLst>
              <a:ext uri="{28A0092B-C50C-407E-A947-70E740481C1C}">
                <a14:useLocalDpi xmlns:a14="http://schemas.microsoft.com/office/drawing/2010/main" val="0"/>
              </a:ext>
            </a:extLst>
          </a:blip>
          <a:srcRect l="21972" r="21972"/>
          <a:stretch/>
        </p:blipFill>
        <p:spPr>
          <a:xfrm>
            <a:off x="6686494" y="360000"/>
            <a:ext cx="5162400" cy="6138000"/>
          </a:xfrm>
          <a:prstGeom prst="rect">
            <a:avLst/>
          </a:prstGeom>
        </p:spPr>
      </p:pic>
    </p:spTree>
    <p:extLst>
      <p:ext uri="{BB962C8B-B14F-4D97-AF65-F5344CB8AC3E}">
        <p14:creationId xmlns:p14="http://schemas.microsoft.com/office/powerpoint/2010/main" val="32629255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CONTAINEDIMAGEPATH" val="C:\Users\g702164\AppData\Local\Templafy\AddIns\PowerPointVsto\2ea9d9e6-5e62-45db-8686-4dba1e2d9a13.jpe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70a502b3-18c5-4a5f-a541-cafbe09a72e2.jpeg"/>
</p:tagLst>
</file>

<file path=ppt/tags/tag4.xml><?xml version="1.0" encoding="utf-8"?>
<p:tagLst xmlns:a="http://schemas.openxmlformats.org/drawingml/2006/main" xmlns:r="http://schemas.openxmlformats.org/officeDocument/2006/relationships" xmlns:p="http://schemas.openxmlformats.org/presentationml/2006/main">
  <p:tag name="CONTAINEDIMAGEPATH" val="C:\Users\G703956\AppData\Local\Templafy\AddIns\PowerPointVsto\c5116faf-b7d2-401f-ac0b-d0b53aad9577.jpeg"/>
</p:tagLst>
</file>

<file path=ppt/tags/tag5.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f920202a-24cd-497d-9a60-eb62dd93f887.jpe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e44d000f-f32c-4775-9106-2425899ed8f5.jpeg"/>
</p:tagLst>
</file>

<file path=ppt/tags/tag8.xml><?xml version="1.0" encoding="utf-8"?>
<p:tagLst xmlns:a="http://schemas.openxmlformats.org/drawingml/2006/main" xmlns:r="http://schemas.openxmlformats.org/officeDocument/2006/relationships" xmlns:p="http://schemas.openxmlformats.org/presentationml/2006/main">
  <p:tag name="CONTAINEDIMAGEPATH" val="C:\Users\G026197\AppData\Local\Templafy\AddIns\PowerPointVsto\a9e90813-26ff-42a2-a15e-dbf4c9ce6aa2.jpe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Gjensidige PowerPoint Template">
  <a:themeElements>
    <a:clrScheme name="Gjensidige 2022">
      <a:dk1>
        <a:srgbClr val="000000"/>
      </a:dk1>
      <a:lt1>
        <a:srgbClr val="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270000" tIns="270000" rIns="270000" bIns="270000" rtlCol="0" anchor="ctr"/>
      <a:lstStyle>
        <a:defPPr algn="ctr">
          <a:defRPr sz="1600" noProof="0"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err="1" smtClean="0">
            <a:solidFill>
              <a:schemeClr val="tx2"/>
            </a:solidFill>
          </a:defRPr>
        </a:defPPr>
      </a:lstStyle>
    </a:txDef>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Testing font GjensidigeSans embedded.pptx" id="{3C1EEA9A-2396-4744-AB9B-913D51BEFCEF}" vid="{3E2A821A-B532-409A-8A88-6103D736B62C}"/>
    </a:ext>
  </a:extLst>
</a:theme>
</file>

<file path=ppt/theme/theme2.xml><?xml version="1.0" encoding="utf-8"?>
<a:theme xmlns:a="http://schemas.openxmlformats.org/drawingml/2006/main" name="Office-tema">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jensidige 2022">
      <a:dk1>
        <a:sysClr val="windowText" lastClr="000000"/>
      </a:dk1>
      <a:lt1>
        <a:sysClr val="window" lastClr="FFFFFF"/>
      </a:lt1>
      <a:dk2>
        <a:srgbClr val="090C33"/>
      </a:dk2>
      <a:lt2>
        <a:srgbClr val="F0EDEB"/>
      </a:lt2>
      <a:accent1>
        <a:srgbClr val="090C33"/>
      </a:accent1>
      <a:accent2>
        <a:srgbClr val="F4FFAF"/>
      </a:accent2>
      <a:accent3>
        <a:srgbClr val="7C55FF"/>
      </a:accent3>
      <a:accent4>
        <a:srgbClr val="50D7A5"/>
      </a:accent4>
      <a:accent5>
        <a:srgbClr val="A4C3FF"/>
      </a:accent5>
      <a:accent6>
        <a:srgbClr val="FF8083"/>
      </a:accent6>
      <a:hlink>
        <a:srgbClr val="7C55FF"/>
      </a:hlink>
      <a:folHlink>
        <a:srgbClr val="FF8083"/>
      </a:folHlink>
    </a:clrScheme>
    <a:fontScheme name="Gjensidige 2022">
      <a:majorFont>
        <a:latin typeface="Gjensidige Display"/>
        <a:ea typeface=""/>
        <a:cs typeface=""/>
      </a:majorFont>
      <a:minorFont>
        <a:latin typeface="Gjensidige Typ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ark Blue 700">
      <a:srgbClr val="090C33"/>
    </a:custClr>
    <a:custClr name="Purple 700">
      <a:srgbClr val="6325E7"/>
    </a:custClr>
    <a:custClr name="Color has no name">
      <a:srgbClr val="FFFFFF"/>
    </a:custClr>
    <a:custClr name="Green 700">
      <a:srgbClr val="008059"/>
    </a:custClr>
    <a:custClr name="Turquoise 700">
      <a:srgbClr val="429DA6"/>
    </a:custClr>
    <a:custClr name="Blue 700">
      <a:srgbClr val="4263A6"/>
    </a:custClr>
    <a:custClr name="Pink 700">
      <a:srgbClr val="CC5C78"/>
    </a:custClr>
    <a:custClr name="Red 700">
      <a:srgbClr val="993D43"/>
    </a:custClr>
    <a:custClr name="Orange 700">
      <a:srgbClr val="B27150"/>
    </a:custClr>
    <a:custClr name="Brown 700">
      <a:srgbClr val="59524F"/>
    </a:custClr>
    <a:custClr name="Dark Blue 600">
      <a:srgbClr val="393F66"/>
    </a:custClr>
    <a:custClr name="Purple 600">
      <a:srgbClr val="7C55FF"/>
    </a:custClr>
    <a:custClr name="Color has no name">
      <a:srgbClr val="FFFFFF"/>
    </a:custClr>
    <a:custClr name="Green 600">
      <a:srgbClr val="0FA673"/>
    </a:custClr>
    <a:custClr name="Turquoise 600">
      <a:srgbClr val="64C5CD"/>
    </a:custClr>
    <a:custClr name="Blue 600">
      <a:srgbClr val="678BD2"/>
    </a:custClr>
    <a:custClr name="Pink 600">
      <a:srgbClr val="E48095"/>
    </a:custClr>
    <a:custClr name="Red 600">
      <a:srgbClr val="CC474F"/>
    </a:custClr>
    <a:custClr name="Orange 600">
      <a:srgbClr val="D98962"/>
    </a:custClr>
    <a:custClr name="Brown ">
      <a:srgbClr val="807874"/>
    </a:custClr>
    <a:custClr name="Dark Blue 500">
      <a:srgbClr val="61698F"/>
    </a:custClr>
    <a:custClr name="Purple 500">
      <a:srgbClr val="9677FF"/>
    </a:custClr>
    <a:custClr name="Yellow 300">
      <a:srgbClr val="EEFF76"/>
    </a:custClr>
    <a:custClr name="Green 500">
      <a:srgbClr val="1FCC8C"/>
    </a:custClr>
    <a:custClr name="Turquoise 500">
      <a:srgbClr val="82E4ED"/>
    </a:custClr>
    <a:custClr name="Blue 500">
      <a:srgbClr val="8CB2FF"/>
    </a:custClr>
    <a:custClr name="Pink 500">
      <a:srgbClr val="FCA4B3"/>
    </a:custClr>
    <a:custClr name="Red 500">
      <a:srgbClr val="FA5A62"/>
    </a:custClr>
    <a:custClr name="Orange 500">
      <a:srgbClr val="FFA273"/>
    </a:custClr>
    <a:custClr name="Brown 500">
      <a:srgbClr val="A69D98"/>
    </a:custClr>
    <a:custClr name="Dark Blue 300">
      <a:srgbClr val="BAC3D9"/>
    </a:custClr>
    <a:custClr name="Purple 300">
      <a:srgbClr val="CBBBFF"/>
    </a:custClr>
    <a:custClr name="Yellow 200">
      <a:srgbClr val="F4FFAF"/>
    </a:custClr>
    <a:custClr name="Green 300">
      <a:srgbClr val="82E3BE"/>
    </a:custClr>
    <a:custClr name="Turquoise 300">
      <a:srgbClr val="B0F0F5"/>
    </a:custClr>
    <a:custClr name="Blue 300">
      <a:srgbClr val="BDD3FF"/>
    </a:custClr>
    <a:custClr name="Pink 300">
      <a:srgbClr val="FEC7D1"/>
    </a:custClr>
    <a:custClr name="Red 300">
      <a:srgbClr val="FFA8AA"/>
    </a:custClr>
    <a:custClr name="Orange 300">
      <a:srgbClr val="FFC8AC"/>
    </a:custClr>
    <a:custClr name="Brown 300">
      <a:srgbClr val="D0CAC7"/>
    </a:custClr>
    <a:custClr name="Dark Blue 100">
      <a:srgbClr val="EBF0FA"/>
    </a:custClr>
    <a:custClr name="Purple 100">
      <a:srgbClr val="EBE6FF"/>
    </a:custClr>
    <a:custClr name="Yellow 100">
      <a:srgbClr val="F9FFD7"/>
    </a:custClr>
    <a:custClr name="Green 100">
      <a:srgbClr val="D4F7E6"/>
    </a:custClr>
    <a:custClr name="Turquoise 100">
      <a:srgbClr val="D9F9FC"/>
    </a:custClr>
    <a:custClr name="Blue 100">
      <a:srgbClr val="E0EEFF"/>
    </a:custClr>
    <a:custClr name="Pink 100">
      <a:srgbClr val="FFE3EA"/>
    </a:custClr>
    <a:custClr name="Red 100">
      <a:srgbClr val="FFE2E2"/>
    </a:custClr>
    <a:custClr name="Orange 100">
      <a:srgbClr val="FFE7D9"/>
    </a:custClr>
    <a:custClr name="Brown 100">
      <a:srgbClr val="F0EDEB"/>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TemplateConfiguration><![CDATA[{"elementsMetadata":[],"documentContentValidatorConfiguration":{"enableDocumentContentValidator":false,"documentContentValidatorVersion":0},"slideId":"637037983905221557","enableDocumentContentUpdater":true,"version":"1.9"}]]></TemplafySlideTemplateConfiguration>
</file>

<file path=customXml/item10.xml><?xml version="1.0" encoding="utf-8"?>
<TemplafySlideFormConfiguration><![CDATA[{"formFields":[],"formDataEntries":[]}]]></TemplafySlideFormConfiguration>
</file>

<file path=customXml/item11.xml><?xml version="1.0" encoding="utf-8"?>
<TemplafySlideTemplateConfiguration><![CDATA[{"slideVersion":1,"isValidatorEnabled":false,"isLocked":false,"elementsMetadata":[],"slideId":"638046523300423963","enableDocumentContentUpdater":false,"version":"2.0"}]]></TemplafySlideTemplateConfiguration>
</file>

<file path=customXml/item2.xml><?xml version="1.0" encoding="utf-8"?>
<TemplafyTemplateConfiguration><![CDATA[{"elementsMetadata":[],"transformationConfigurations":[{"language":"{{DocumentLanguage}}","disableUpdates":false,"type":"proofingLanguage"}],"templateName":"Default","templateDescription":"","enableDocumentContentUpdater":true,"version":"2.0"}]]></TemplafyTemplateConfiguration>
</file>

<file path=customXml/item3.xml><?xml version="1.0" encoding="utf-8"?>
<TemplafySlideFormConfiguration><![CDATA[{"formFields":[],"formDataEntries":[]}]]></TemplafySlideFormConfiguration>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TaxCatchAll xmlns="94e81392-832c-4bef-9e06-ee152b560a35" xsi:nil="true"/>
    <November xmlns="e40df84f-6756-49f1-9776-3bf97447f266" xsi:nil="true"/>
    <Forretningsgang xmlns="e40df84f-6756-49f1-9776-3bf97447f266" xsi:nil="true"/>
    <Ansvarlig xmlns="e40df84f-6756-49f1-9776-3bf97447f266">
      <UserInfo>
        <DisplayName/>
        <AccountId xsi:nil="true"/>
        <AccountType/>
      </UserInfo>
    </Ansvarlig>
    <lcf76f155ced4ddcb4097134ff3c332f xmlns="e40df84f-6756-49f1-9776-3bf97447f266">
      <Terms xmlns="http://schemas.microsoft.com/office/infopath/2007/PartnerControls"/>
    </lcf76f155ced4ddcb4097134ff3c332f>
  </documentManagement>
</p:properties>
</file>

<file path=customXml/item6.xml><?xml version="1.0" encoding="utf-8"?>
<ct:contentTypeSchema xmlns:ct="http://schemas.microsoft.com/office/2006/metadata/contentType" xmlns:ma="http://schemas.microsoft.com/office/2006/metadata/properties/metaAttributes" ct:_="" ma:_="" ma:contentTypeName="Dokument" ma:contentTypeID="0x010100DD221F1395C6C443BDCB11F6D31ACDA9" ma:contentTypeVersion="21" ma:contentTypeDescription="Opret et nyt dokument." ma:contentTypeScope="" ma:versionID="8b61eb38949787e588f3ab397a0f3ce4">
  <xsd:schema xmlns:xsd="http://www.w3.org/2001/XMLSchema" xmlns:xs="http://www.w3.org/2001/XMLSchema" xmlns:p="http://schemas.microsoft.com/office/2006/metadata/properties" xmlns:ns2="94e81392-832c-4bef-9e06-ee152b560a35" xmlns:ns3="e40df84f-6756-49f1-9776-3bf97447f266" targetNamespace="http://schemas.microsoft.com/office/2006/metadata/properties" ma:root="true" ma:fieldsID="10ed7dc4aaed901d4728639ebfcc603c" ns2:_="" ns3:_="">
    <xsd:import namespace="94e81392-832c-4bef-9e06-ee152b560a35"/>
    <xsd:import namespace="e40df84f-6756-49f1-9776-3bf97447f26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November" minOccurs="0"/>
                <xsd:element ref="ns3:MediaServiceAutoKeyPoints" minOccurs="0"/>
                <xsd:element ref="ns3:MediaServiceKeyPoints" minOccurs="0"/>
                <xsd:element ref="ns3:Forretningsgang"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Ansvarlig"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e81392-832c-4bef-9e06-ee152b560a35" elementFormDefault="qualified">
    <xsd:import namespace="http://schemas.microsoft.com/office/2006/documentManagement/types"/>
    <xsd:import namespace="http://schemas.microsoft.com/office/infopath/2007/PartnerControls"/>
    <xsd:element name="SharedWithUsers" ma:index="8"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lt med detaljer" ma:internalName="SharedWithDetails" ma:readOnly="true">
      <xsd:simpleType>
        <xsd:restriction base="dms:Note">
          <xsd:maxLength value="255"/>
        </xsd:restriction>
      </xsd:simpleType>
    </xsd:element>
    <xsd:element name="TaxCatchAll" ma:index="26" nillable="true" ma:displayName="Taxonomy Catch All Column" ma:hidden="true" ma:list="{d5bb9f3c-4431-4aab-8410-3a17fb9eb757}" ma:internalName="TaxCatchAll" ma:showField="CatchAllData" ma:web="94e81392-832c-4bef-9e06-ee152b560a3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40df84f-6756-49f1-9776-3bf97447f26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November" ma:index="12" nillable="true" ma:displayName="November" ma:format="Dropdown" ma:internalName="November">
      <xsd:simpleType>
        <xsd:restriction base="dms:Text">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Forretningsgang" ma:index="15" nillable="true" ma:displayName="Forretningsgang" ma:description="Alle forretningsgange" ma:format="Dropdown" ma:internalName="Forretningsgang">
      <xsd:simpleType>
        <xsd:union memberTypes="dms:Text">
          <xsd:simpleType>
            <xsd:restriction base="dms:Choice">
              <xsd:enumeration value="Tilbud"/>
              <xsd:enumeration value="Implementering"/>
              <xsd:enumeration value="Mægler til direkte"/>
            </xsd:restriction>
          </xsd:simpleType>
        </xsd:un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Ansvarlig" ma:index="22" nillable="true" ma:displayName="Ansvarlig" ma:description="Ansvarlig person for udarbejdelse og rettelser" ma:format="Dropdown" ma:list="UserInfo" ma:SharePointGroup="0" ma:internalName="Ansvarlig">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Billedmærker" ma:readOnly="false" ma:fieldId="{5cf76f15-5ced-4ddc-b409-7134ff3c332f}" ma:taxonomyMulti="true" ma:sspId="c02df7b7-8153-4bf8-a32b-92b5ed00d53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7.xml><?xml version="1.0" encoding="utf-8"?>
<TemplafyFormConfiguration><![CDATA[{"formFields":[],"formDataEntries":[]}]]></TemplafyFormConfiguration>
</file>

<file path=customXml/item8.xml><?xml version="1.0" encoding="utf-8"?>
<TemplafySlideTemplateConfiguration><![CDATA[{"slideVersion":1,"isValidatorEnabled":false,"isLocked":false,"elementsMetadata":[],"slideId":"638046523300423963","enableDocumentContentUpdater":false,"version":"2.0"}]]></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72516535-7702-46AF-9B1F-8623A67A824E}">
  <ds:schemaRefs/>
</ds:datastoreItem>
</file>

<file path=customXml/itemProps10.xml><?xml version="1.0" encoding="utf-8"?>
<ds:datastoreItem xmlns:ds="http://schemas.openxmlformats.org/officeDocument/2006/customXml" ds:itemID="{8197930B-E33B-4E3B-A64D-C927B75A13ED}">
  <ds:schemaRefs/>
</ds:datastoreItem>
</file>

<file path=customXml/itemProps11.xml><?xml version="1.0" encoding="utf-8"?>
<ds:datastoreItem xmlns:ds="http://schemas.openxmlformats.org/officeDocument/2006/customXml" ds:itemID="{D21277E1-48B9-4C65-B501-BC0B80F22DB4}">
  <ds:schemaRefs/>
</ds:datastoreItem>
</file>

<file path=customXml/itemProps2.xml><?xml version="1.0" encoding="utf-8"?>
<ds:datastoreItem xmlns:ds="http://schemas.openxmlformats.org/officeDocument/2006/customXml" ds:itemID="{99274EEB-912E-4023-BC54-7B514A6D8497}">
  <ds:schemaRefs/>
</ds:datastoreItem>
</file>

<file path=customXml/itemProps3.xml><?xml version="1.0" encoding="utf-8"?>
<ds:datastoreItem xmlns:ds="http://schemas.openxmlformats.org/officeDocument/2006/customXml" ds:itemID="{32BA7684-6BE4-4F73-B22E-30934AB379B8}">
  <ds:schemaRefs/>
</ds:datastoreItem>
</file>

<file path=customXml/itemProps4.xml><?xml version="1.0" encoding="utf-8"?>
<ds:datastoreItem xmlns:ds="http://schemas.openxmlformats.org/officeDocument/2006/customXml" ds:itemID="{69C729F5-CAF7-4D7C-A2BE-9A243EB9286B}">
  <ds:schemaRefs>
    <ds:schemaRef ds:uri="http://schemas.microsoft.com/sharepoint/v3/contenttype/forms"/>
  </ds:schemaRefs>
</ds:datastoreItem>
</file>

<file path=customXml/itemProps5.xml><?xml version="1.0" encoding="utf-8"?>
<ds:datastoreItem xmlns:ds="http://schemas.openxmlformats.org/officeDocument/2006/customXml" ds:itemID="{710637E2-CEBA-46D6-82B2-C7FE2123FF94}">
  <ds:schemaRefs>
    <ds:schemaRef ds:uri="http://www.w3.org/XML/1998/namespace"/>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terms/"/>
    <ds:schemaRef ds:uri="186d2471-ff7b-4689-b074-8b25d2754707"/>
    <ds:schemaRef ds:uri="http://schemas.microsoft.com/office/infopath/2007/PartnerControls"/>
    <ds:schemaRef ds:uri="759a953b-6a5c-4741-ba9f-825607ba4c4c"/>
    <ds:schemaRef ds:uri="http://purl.org/dc/elements/1.1/"/>
    <ds:schemaRef ds:uri="94e81392-832c-4bef-9e06-ee152b560a35"/>
    <ds:schemaRef ds:uri="e40df84f-6756-49f1-9776-3bf97447f266"/>
  </ds:schemaRefs>
</ds:datastoreItem>
</file>

<file path=customXml/itemProps6.xml><?xml version="1.0" encoding="utf-8"?>
<ds:datastoreItem xmlns:ds="http://schemas.openxmlformats.org/officeDocument/2006/customXml" ds:itemID="{34A469B2-108D-423A-BF2C-455A5795E4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4e81392-832c-4bef-9e06-ee152b560a35"/>
    <ds:schemaRef ds:uri="e40df84f-6756-49f1-9776-3bf97447f2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7.xml><?xml version="1.0" encoding="utf-8"?>
<ds:datastoreItem xmlns:ds="http://schemas.openxmlformats.org/officeDocument/2006/customXml" ds:itemID="{182C5C1E-CF63-48B4-827A-FA41D328E623}">
  <ds:schemaRefs/>
</ds:datastoreItem>
</file>

<file path=customXml/itemProps8.xml><?xml version="1.0" encoding="utf-8"?>
<ds:datastoreItem xmlns:ds="http://schemas.openxmlformats.org/officeDocument/2006/customXml" ds:itemID="{B0304413-290D-4D67-9492-43082BD7E5EF}">
  <ds:schemaRefs/>
</ds:datastoreItem>
</file>

<file path=customXml/itemProps9.xml><?xml version="1.0" encoding="utf-8"?>
<ds:datastoreItem xmlns:ds="http://schemas.openxmlformats.org/officeDocument/2006/customXml" ds:itemID="{B770D0C2-041B-4C58-8DC0-D2FC3B90B339}">
  <ds:schemaRefs/>
</ds:datastoreItem>
</file>

<file path=docMetadata/LabelInfo.xml><?xml version="1.0" encoding="utf-8"?>
<clbl:labelList xmlns:clbl="http://schemas.microsoft.com/office/2020/mipLabelMetadata">
  <clbl:label id="{9bdd9fbf-98a5-4ce6-ac5f-8d65c4c8d58b}" enabled="1" method="Privileged" siteId="{80184e22-072c-440e-a8a9-22f52b82646d}" removed="0"/>
</clbl:labelList>
</file>

<file path=docProps/app.xml><?xml version="1.0" encoding="utf-8"?>
<Properties xmlns="http://schemas.openxmlformats.org/officeDocument/2006/extended-properties" xmlns:vt="http://schemas.openxmlformats.org/officeDocument/2006/docPropsVTypes">
  <Template>Testing font GjensidigeSans embedded_03.11.2020</Template>
  <TotalTime>0</TotalTime>
  <Words>2681</Words>
  <Application>Microsoft Office PowerPoint</Application>
  <PresentationFormat>Widescreen</PresentationFormat>
  <Paragraphs>332</Paragraphs>
  <Slides>19</Slides>
  <Notes>10</Notes>
  <HiddenSlides>0</HiddenSlides>
  <MMClips>0</MMClips>
  <ScaleCrop>false</ScaleCrop>
  <HeadingPairs>
    <vt:vector size="8" baseType="variant">
      <vt:variant>
        <vt:lpstr>Benyttede skrifttyper</vt:lpstr>
      </vt:variant>
      <vt:variant>
        <vt:i4>7</vt:i4>
      </vt:variant>
      <vt:variant>
        <vt:lpstr>Tema</vt:lpstr>
      </vt:variant>
      <vt:variant>
        <vt:i4>1</vt:i4>
      </vt:variant>
      <vt:variant>
        <vt:lpstr>Integrerede OLE-servere</vt:lpstr>
      </vt:variant>
      <vt:variant>
        <vt:i4>1</vt:i4>
      </vt:variant>
      <vt:variant>
        <vt:lpstr>Slidetitler</vt:lpstr>
      </vt:variant>
      <vt:variant>
        <vt:i4>19</vt:i4>
      </vt:variant>
    </vt:vector>
  </HeadingPairs>
  <TitlesOfParts>
    <vt:vector size="28" baseType="lpstr">
      <vt:lpstr>Gjensidige Display</vt:lpstr>
      <vt:lpstr>Arial</vt:lpstr>
      <vt:lpstr>Gjensidige Type</vt:lpstr>
      <vt:lpstr>Segoe UI</vt:lpstr>
      <vt:lpstr>Gjensidige Sans</vt:lpstr>
      <vt:lpstr>Aptos</vt:lpstr>
      <vt:lpstr>Gjensidige Type Light</vt:lpstr>
      <vt:lpstr>Gjensidige PowerPoint Template</vt:lpstr>
      <vt:lpstr>think-cell Slide</vt:lpstr>
      <vt:lpstr>PowerPoint-præsentation</vt:lpstr>
      <vt:lpstr>Table of Contents</vt:lpstr>
      <vt:lpstr>BASIC COVER</vt:lpstr>
      <vt:lpstr>BASIC COVER</vt:lpstr>
      <vt:lpstr>BASIC COVER</vt:lpstr>
      <vt:lpstr>Rådgivningslinjer</vt:lpstr>
      <vt:lpstr>PowerPoint-præsentation</vt:lpstr>
      <vt:lpstr>Extend health insurance for your employees</vt:lpstr>
      <vt:lpstr>Collective child cover</vt:lpstr>
      <vt:lpstr>Physiotherapy without referral </vt:lpstr>
      <vt:lpstr>Palliation</vt:lpstr>
      <vt:lpstr>PowerPoint-præsentation</vt:lpstr>
      <vt:lpstr>Early support</vt:lpstr>
      <vt:lpstr>FLOW TIDLIG STØTTE</vt:lpstr>
      <vt:lpstr>PowerPoint-præsentation</vt:lpstr>
      <vt:lpstr>PowerPoint-præsentation</vt:lpstr>
      <vt:lpstr>Discount and free delivery on thousands of pharmacy products</vt:lpstr>
      <vt:lpstr>FAMILY MEMBERS</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
  <cp:lastModifiedBy/>
  <cp:revision>7</cp:revision>
  <dcterms:created xsi:type="dcterms:W3CDTF">2023-06-23T14:19:26Z</dcterms:created>
  <dcterms:modified xsi:type="dcterms:W3CDTF">2024-12-17T08:47:42Z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omnidocs.com</vt:lpwstr>
  </property>
  <property fmtid="{D5CDD505-2E9C-101B-9397-08002B2CF9AE}" pid="3" name="TemplafyTimeStamp">
    <vt:lpwstr>2022-11-21T18:32:10</vt:lpwstr>
  </property>
  <property fmtid="{D5CDD505-2E9C-101B-9397-08002B2CF9AE}" pid="4" name="TemplafyTenantId">
    <vt:lpwstr>gjensidige</vt:lpwstr>
  </property>
  <property fmtid="{D5CDD505-2E9C-101B-9397-08002B2CF9AE}" pid="5" name="TemplafyTemplateId">
    <vt:lpwstr>638046523274143252</vt:lpwstr>
  </property>
  <property fmtid="{D5CDD505-2E9C-101B-9397-08002B2CF9AE}" pid="6" name="TemplafyUserProfileId">
    <vt:lpwstr>638059087494285222</vt:lpwstr>
  </property>
  <property fmtid="{D5CDD505-2E9C-101B-9397-08002B2CF9AE}" pid="7" name="TemplafyLanguageCode">
    <vt:lpwstr>da-DK</vt:lpwstr>
  </property>
  <property fmtid="{D5CDD505-2E9C-101B-9397-08002B2CF9AE}" pid="8" name="TemplafyFromBlank">
    <vt:bool>true</vt:bool>
  </property>
  <property fmtid="{D5CDD505-2E9C-101B-9397-08002B2CF9AE}" pid="9" name="ClassificationContentMarkingFooterText">
    <vt:lpwstr>Classified: General Business</vt:lpwstr>
  </property>
  <property fmtid="{D5CDD505-2E9C-101B-9397-08002B2CF9AE}" pid="10" name="ContentTypeId">
    <vt:lpwstr>0x010100DD221F1395C6C443BDCB11F6D31ACDA9</vt:lpwstr>
  </property>
  <property fmtid="{D5CDD505-2E9C-101B-9397-08002B2CF9AE}" pid="11" name="MediaServiceImageTags">
    <vt:lpwstr/>
  </property>
</Properties>
</file>